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1" r:id="rId5"/>
    <p:sldMasterId id="2147483710" r:id="rId6"/>
    <p:sldMasterId id="2147483673" r:id="rId7"/>
    <p:sldMasterId id="2147483742" r:id="rId8"/>
  </p:sldMasterIdLst>
  <p:notesMasterIdLst>
    <p:notesMasterId r:id="rId31"/>
  </p:notesMasterIdLst>
  <p:handoutMasterIdLst>
    <p:handoutMasterId r:id="rId32"/>
  </p:handoutMasterIdLst>
  <p:sldIdLst>
    <p:sldId id="322" r:id="rId9"/>
    <p:sldId id="548" r:id="rId10"/>
    <p:sldId id="534" r:id="rId11"/>
    <p:sldId id="398" r:id="rId12"/>
    <p:sldId id="538" r:id="rId13"/>
    <p:sldId id="537" r:id="rId14"/>
    <p:sldId id="546" r:id="rId15"/>
    <p:sldId id="545" r:id="rId16"/>
    <p:sldId id="544" r:id="rId17"/>
    <p:sldId id="530" r:id="rId18"/>
    <p:sldId id="547" r:id="rId19"/>
    <p:sldId id="539" r:id="rId20"/>
    <p:sldId id="540" r:id="rId21"/>
    <p:sldId id="549" r:id="rId22"/>
    <p:sldId id="532" r:id="rId23"/>
    <p:sldId id="256" r:id="rId24"/>
    <p:sldId id="268" r:id="rId25"/>
    <p:sldId id="269" r:id="rId26"/>
    <p:sldId id="259" r:id="rId27"/>
    <p:sldId id="260" r:id="rId28"/>
    <p:sldId id="266" r:id="rId29"/>
    <p:sldId id="262" r:id="rId30"/>
  </p:sldIdLst>
  <p:sldSz cx="9144000" cy="6858000" type="screen4x3"/>
  <p:notesSz cx="6797675" cy="9926638"/>
  <p:defaultTextStyle>
    <a:defPPr>
      <a:defRPr lang="en-US"/>
    </a:defPPr>
    <a:lvl1pPr marL="0" indent="0" algn="l" defTabSz="914400" rtl="0" eaLnBrk="1" latinLnBrk="0" hangingPunct="1">
      <a:lnSpc>
        <a:spcPct val="110000"/>
      </a:lnSpc>
      <a:spcBef>
        <a:spcPts val="400"/>
      </a:spcBef>
      <a:spcAft>
        <a:spcPts val="1400"/>
      </a:spcAft>
      <a:buFont typeface="Arial" panose="020B0604020202020204" pitchFamily="34" charset="0"/>
      <a:buNone/>
      <a:defRPr sz="1800" kern="1200" baseline="0">
        <a:solidFill>
          <a:schemeClr val="tx2"/>
        </a:solidFill>
        <a:latin typeface="+mn-lt"/>
        <a:ea typeface="+mn-ea"/>
        <a:cs typeface="+mn-cs"/>
      </a:defRPr>
    </a:lvl1pPr>
    <a:lvl2pPr marL="0" indent="0" algn="l" defTabSz="914400" rtl="0" eaLnBrk="1" latinLnBrk="0" hangingPunct="1">
      <a:lnSpc>
        <a:spcPct val="110000"/>
      </a:lnSpc>
      <a:spcBef>
        <a:spcPts val="400"/>
      </a:spcBef>
      <a:spcAft>
        <a:spcPts val="1200"/>
      </a:spcAft>
      <a:buFont typeface="Arial" panose="020B0604020202020204" pitchFamily="34" charset="0"/>
      <a:buNone/>
      <a:defRPr sz="2400" b="0" i="0" kern="1200" baseline="0">
        <a:solidFill>
          <a:schemeClr val="accent1"/>
        </a:solidFill>
        <a:latin typeface="+mn-lt"/>
        <a:ea typeface="+mn-ea"/>
        <a:cs typeface="+mn-cs"/>
      </a:defRPr>
    </a:lvl2pPr>
    <a:lvl3pPr marL="18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b="0" i="0" kern="1200" baseline="0">
        <a:solidFill>
          <a:schemeClr val="tx2"/>
        </a:solidFill>
        <a:latin typeface="+mn-lt"/>
        <a:ea typeface="+mn-ea"/>
        <a:cs typeface="+mn-cs"/>
      </a:defRPr>
    </a:lvl3pPr>
    <a:lvl4pPr marL="36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kern="1200" baseline="0">
        <a:solidFill>
          <a:schemeClr val="bg2"/>
        </a:solidFill>
        <a:latin typeface="+mn-lt"/>
        <a:ea typeface="+mn-ea"/>
        <a:cs typeface="+mn-cs"/>
      </a:defRPr>
    </a:lvl4pPr>
    <a:lvl5pPr marL="720000" indent="-180000" algn="l" defTabSz="914400" rtl="0" eaLnBrk="1" latinLnBrk="0" hangingPunct="1">
      <a:lnSpc>
        <a:spcPct val="110000"/>
      </a:lnSpc>
      <a:spcBef>
        <a:spcPts val="400"/>
      </a:spcBef>
      <a:spcAft>
        <a:spcPts val="500"/>
      </a:spcAft>
      <a:buClr>
        <a:schemeClr val="accent1"/>
      </a:buClr>
      <a:buFont typeface="Calibri" panose="020F0502020204030204" pitchFamily="34" charset="0"/>
      <a:buChar char="‒"/>
      <a:defRPr sz="1800" kern="1200" baseline="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209522-87BD-A927-99E8-86F1CF483759}" name="Jemma Donaghey" initials="JD" userId="S::jemma.donaghey@justiceconnect.org.au::dcf342b3-409b-414f-b6d2-81ca4a941058" providerId="AD"/>
  <p188:author id="{9A17C57A-52F3-8A09-4345-03C568524541}" name="Jemma Donaghey" initials="JD" userId="S::Jemma.Donaghey@justiceconnect.org.au::dcf342b3-409b-414f-b6d2-81ca4a941058" providerId="AD"/>
  <p188:author id="{BA676696-C550-7896-E35F-29D81138DAB3}" name="Katie Ho" initials="KH" userId="S::katie.ho@justiceconnect.org.au::6b71dbd5-6b8d-4282-8e4e-1b10dd1fdc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eron Lavery" initials="CL" lastIdx="3" clrIdx="0"/>
  <p:cmAuthor id="2" name="Katie Ho" initials="KH" lastIdx="4" clrIdx="1">
    <p:extLst>
      <p:ext uri="{19B8F6BF-5375-455C-9EA6-DF929625EA0E}">
        <p15:presenceInfo xmlns:p15="http://schemas.microsoft.com/office/powerpoint/2012/main" userId="S::Katie.Ho@justiceconnect.org.au::6b71dbd5-6b8d-4282-8e4e-1b10dd1fdc6e" providerId="AD"/>
      </p:ext>
    </p:extLst>
  </p:cmAuthor>
  <p:cmAuthor id="3" name="Samantha Sowerwine" initials="SS" lastIdx="3" clrIdx="2">
    <p:extLst>
      <p:ext uri="{19B8F6BF-5375-455C-9EA6-DF929625EA0E}">
        <p15:presenceInfo xmlns:p15="http://schemas.microsoft.com/office/powerpoint/2012/main" userId="S::samantha.sowerwine@justiceconnect.org.au::dc8d4b97-ec6d-4bf5-a15f-8b91c5bfff5c" providerId="AD"/>
      </p:ext>
    </p:extLst>
  </p:cmAuthor>
  <p:cmAuthor id="4" name="Jemma Donaghey" initials="JD" lastIdx="1" clrIdx="3">
    <p:extLst>
      <p:ext uri="{19B8F6BF-5375-455C-9EA6-DF929625EA0E}">
        <p15:presenceInfo xmlns:p15="http://schemas.microsoft.com/office/powerpoint/2012/main" userId="S::jemma.donaghey@justiceconnect.org.au::dcf342b3-409b-414f-b6d2-81ca4a941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4B99C7CD-996E-4A2F-B71C-8F1E6EC943DA}" styleName="JC Table">
    <a:wholeTbl>
      <a:tcTxStyle>
        <a:fontRef idx="minor">
          <a:scrgbClr r="0" g="0" b="0"/>
        </a:fontRef>
        <a:schemeClr val="dk2"/>
      </a:tcTxStyle>
      <a:tcStyle>
        <a:tcBdr>
          <a:left>
            <a:ln>
              <a:noFill/>
            </a:ln>
          </a:left>
          <a:right>
            <a:ln>
              <a:noFill/>
            </a:ln>
          </a:right>
          <a:top>
            <a:ln>
              <a:noFill/>
            </a:ln>
          </a:top>
          <a:bottom>
            <a:ln w="6350" cmpd="sng">
              <a:solidFill>
                <a:schemeClr val="dk2"/>
              </a:solidFill>
            </a:ln>
          </a:bottom>
          <a:insideH>
            <a:ln w="3175" cmpd="sng">
              <a:solidFill>
                <a:schemeClr val="dk2"/>
              </a:solidFill>
            </a:ln>
          </a:insideH>
          <a:insideV>
            <a:ln>
              <a:noFill/>
            </a:ln>
          </a:insideV>
        </a:tcBdr>
        <a:fill>
          <a:solidFill>
            <a:srgbClr val="E6F7F7"/>
          </a:solidFill>
        </a:fill>
      </a:tcStyle>
    </a:wholeTbl>
    <a:firstRow>
      <a:tcTxStyle b="off">
        <a:fontRef idx="minor">
          <a:schemeClr val="lt1"/>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582" autoAdjust="0"/>
  </p:normalViewPr>
  <p:slideViewPr>
    <p:cSldViewPr snapToGrid="0">
      <p:cViewPr varScale="1">
        <p:scale>
          <a:sx n="43" d="100"/>
          <a:sy n="43" d="100"/>
        </p:scale>
        <p:origin x="1960" y="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1DE5DE-37DA-47D4-8ED5-E1CDE6E4F86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246730-DAB9-4EC9-984B-1B24C0DEC6F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4EB288C-8FC2-441D-AFDB-347A9A3671E5}" type="datetimeFigureOut">
              <a:rPr lang="en-US" smtClean="0"/>
              <a:t>6/23/2023</a:t>
            </a:fld>
            <a:endParaRPr lang="en-US"/>
          </a:p>
        </p:txBody>
      </p:sp>
      <p:sp>
        <p:nvSpPr>
          <p:cNvPr id="4" name="Footer Placeholder 3">
            <a:extLst>
              <a:ext uri="{FF2B5EF4-FFF2-40B4-BE49-F238E27FC236}">
                <a16:creationId xmlns:a16="http://schemas.microsoft.com/office/drawing/2014/main" id="{1AF9F171-0168-4334-B337-CF66C592BBA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F0FB06-C2C0-4054-98AB-20F3B159042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9ED5FF3-1977-435B-B3EE-CF8126EBAA89}" type="slidenum">
              <a:rPr lang="en-US" smtClean="0"/>
              <a:t>‹#›</a:t>
            </a:fld>
            <a:endParaRPr lang="en-US"/>
          </a:p>
        </p:txBody>
      </p:sp>
    </p:spTree>
    <p:extLst>
      <p:ext uri="{BB962C8B-B14F-4D97-AF65-F5344CB8AC3E}">
        <p14:creationId xmlns:p14="http://schemas.microsoft.com/office/powerpoint/2010/main" val="2775240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400919A-26CF-44C1-9A34-839FB708FB57}" type="datetimeFigureOut">
              <a:rPr lang="en-US" smtClean="0"/>
              <a:t>6/23/2023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8C33D3-4D37-448A-8AE0-52EF3095F6F6}" type="slidenum">
              <a:rPr lang="en-US" smtClean="0"/>
              <a:t>‹#›</a:t>
            </a:fld>
            <a:endParaRPr lang="en-US"/>
          </a:p>
        </p:txBody>
      </p:sp>
    </p:spTree>
    <p:extLst>
      <p:ext uri="{BB962C8B-B14F-4D97-AF65-F5344CB8AC3E}">
        <p14:creationId xmlns:p14="http://schemas.microsoft.com/office/powerpoint/2010/main" val="80264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C33D3-4D37-448A-8AE0-52EF3095F6F6}" type="slidenum">
              <a:rPr lang="en-US" smtClean="0"/>
              <a:t>1</a:t>
            </a:fld>
            <a:endParaRPr lang="en-US"/>
          </a:p>
        </p:txBody>
      </p:sp>
    </p:spTree>
    <p:extLst>
      <p:ext uri="{BB962C8B-B14F-4D97-AF65-F5344CB8AC3E}">
        <p14:creationId xmlns:p14="http://schemas.microsoft.com/office/powerpoint/2010/main" val="217288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8C33D3-4D37-448A-8AE0-52EF3095F6F6}" type="slidenum">
              <a:rPr lang="en-US" smtClean="0"/>
              <a:t>10</a:t>
            </a:fld>
            <a:endParaRPr lang="en-US"/>
          </a:p>
        </p:txBody>
      </p:sp>
    </p:spTree>
    <p:extLst>
      <p:ext uri="{BB962C8B-B14F-4D97-AF65-F5344CB8AC3E}">
        <p14:creationId xmlns:p14="http://schemas.microsoft.com/office/powerpoint/2010/main" val="42905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A08C33D3-4D37-448A-8AE0-52EF3095F6F6}" type="slidenum">
              <a:rPr lang="en-US" smtClean="0"/>
              <a:t>11</a:t>
            </a:fld>
            <a:endParaRPr lang="en-US"/>
          </a:p>
        </p:txBody>
      </p:sp>
    </p:spTree>
    <p:extLst>
      <p:ext uri="{BB962C8B-B14F-4D97-AF65-F5344CB8AC3E}">
        <p14:creationId xmlns:p14="http://schemas.microsoft.com/office/powerpoint/2010/main" val="20789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08C33D3-4D37-448A-8AE0-52EF3095F6F6}" type="slidenum">
              <a:rPr lang="en-US" smtClean="0"/>
              <a:t>12</a:t>
            </a:fld>
            <a:endParaRPr lang="en-US"/>
          </a:p>
        </p:txBody>
      </p:sp>
    </p:spTree>
    <p:extLst>
      <p:ext uri="{BB962C8B-B14F-4D97-AF65-F5344CB8AC3E}">
        <p14:creationId xmlns:p14="http://schemas.microsoft.com/office/powerpoint/2010/main" val="1502594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08C33D3-4D37-448A-8AE0-52EF3095F6F6}" type="slidenum">
              <a:rPr lang="en-US" smtClean="0"/>
              <a:t>13</a:t>
            </a:fld>
            <a:endParaRPr lang="en-US"/>
          </a:p>
        </p:txBody>
      </p:sp>
    </p:spTree>
    <p:extLst>
      <p:ext uri="{BB962C8B-B14F-4D97-AF65-F5344CB8AC3E}">
        <p14:creationId xmlns:p14="http://schemas.microsoft.com/office/powerpoint/2010/main" val="337561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A08C33D3-4D37-448A-8AE0-52EF3095F6F6}" type="slidenum">
              <a:rPr lang="en-US" smtClean="0"/>
              <a:t>14</a:t>
            </a:fld>
            <a:endParaRPr lang="en-US"/>
          </a:p>
        </p:txBody>
      </p:sp>
    </p:spTree>
    <p:extLst>
      <p:ext uri="{BB962C8B-B14F-4D97-AF65-F5344CB8AC3E}">
        <p14:creationId xmlns:p14="http://schemas.microsoft.com/office/powerpoint/2010/main" val="2600870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2FB78-5324-46E7-8537-34B83069DF3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91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08C33D3-4D37-448A-8AE0-52EF3095F6F6}" type="slidenum">
              <a:rPr lang="en-US" smtClean="0"/>
              <a:t>2</a:t>
            </a:fld>
            <a:endParaRPr lang="en-US"/>
          </a:p>
        </p:txBody>
      </p:sp>
    </p:spTree>
    <p:extLst>
      <p:ext uri="{BB962C8B-B14F-4D97-AF65-F5344CB8AC3E}">
        <p14:creationId xmlns:p14="http://schemas.microsoft.com/office/powerpoint/2010/main" val="94432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8C33D3-4D37-448A-8AE0-52EF3095F6F6}" type="slidenum">
              <a:rPr lang="en-US" smtClean="0"/>
              <a:t>3</a:t>
            </a:fld>
            <a:endParaRPr lang="en-US"/>
          </a:p>
        </p:txBody>
      </p:sp>
    </p:spTree>
    <p:extLst>
      <p:ext uri="{BB962C8B-B14F-4D97-AF65-F5344CB8AC3E}">
        <p14:creationId xmlns:p14="http://schemas.microsoft.com/office/powerpoint/2010/main" val="186525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C33D3-4D37-448A-8AE0-52EF3095F6F6}" type="slidenum">
              <a:rPr lang="en-US" smtClean="0"/>
              <a:t>4</a:t>
            </a:fld>
            <a:endParaRPr lang="en-US"/>
          </a:p>
        </p:txBody>
      </p:sp>
    </p:spTree>
    <p:extLst>
      <p:ext uri="{BB962C8B-B14F-4D97-AF65-F5344CB8AC3E}">
        <p14:creationId xmlns:p14="http://schemas.microsoft.com/office/powerpoint/2010/main" val="270744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08C33D3-4D37-448A-8AE0-52EF3095F6F6}" type="slidenum">
              <a:rPr lang="en-US" smtClean="0"/>
              <a:t>5</a:t>
            </a:fld>
            <a:endParaRPr lang="en-US"/>
          </a:p>
        </p:txBody>
      </p:sp>
    </p:spTree>
    <p:extLst>
      <p:ext uri="{BB962C8B-B14F-4D97-AF65-F5344CB8AC3E}">
        <p14:creationId xmlns:p14="http://schemas.microsoft.com/office/powerpoint/2010/main" val="2174874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08C33D3-4D37-448A-8AE0-52EF3095F6F6}" type="slidenum">
              <a:rPr lang="en-US" smtClean="0"/>
              <a:t>6</a:t>
            </a:fld>
            <a:endParaRPr lang="en-US"/>
          </a:p>
        </p:txBody>
      </p:sp>
    </p:spTree>
    <p:extLst>
      <p:ext uri="{BB962C8B-B14F-4D97-AF65-F5344CB8AC3E}">
        <p14:creationId xmlns:p14="http://schemas.microsoft.com/office/powerpoint/2010/main" val="40672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10"/>
          </p:nvPr>
        </p:nvSpPr>
        <p:spPr/>
        <p:txBody>
          <a:bodyPr/>
          <a:lstStyle/>
          <a:p>
            <a:fld id="{A08C33D3-4D37-448A-8AE0-52EF3095F6F6}" type="slidenum">
              <a:rPr lang="en-US" smtClean="0"/>
              <a:t>7</a:t>
            </a:fld>
            <a:endParaRPr lang="en-US"/>
          </a:p>
        </p:txBody>
      </p:sp>
    </p:spTree>
    <p:extLst>
      <p:ext uri="{BB962C8B-B14F-4D97-AF65-F5344CB8AC3E}">
        <p14:creationId xmlns:p14="http://schemas.microsoft.com/office/powerpoint/2010/main" val="33771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10"/>
          </p:nvPr>
        </p:nvSpPr>
        <p:spPr/>
        <p:txBody>
          <a:bodyPr/>
          <a:lstStyle/>
          <a:p>
            <a:fld id="{A08C33D3-4D37-448A-8AE0-52EF3095F6F6}" type="slidenum">
              <a:rPr lang="en-US" smtClean="0"/>
              <a:t>8</a:t>
            </a:fld>
            <a:endParaRPr lang="en-US"/>
          </a:p>
        </p:txBody>
      </p:sp>
    </p:spTree>
    <p:extLst>
      <p:ext uri="{BB962C8B-B14F-4D97-AF65-F5344CB8AC3E}">
        <p14:creationId xmlns:p14="http://schemas.microsoft.com/office/powerpoint/2010/main" val="395043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C33D3-4D37-448A-8AE0-52EF3095F6F6}" type="slidenum">
              <a:rPr lang="en-US" smtClean="0"/>
              <a:t>9</a:t>
            </a:fld>
            <a:endParaRPr lang="en-US"/>
          </a:p>
        </p:txBody>
      </p:sp>
    </p:spTree>
    <p:extLst>
      <p:ext uri="{BB962C8B-B14F-4D97-AF65-F5344CB8AC3E}">
        <p14:creationId xmlns:p14="http://schemas.microsoft.com/office/powerpoint/2010/main" val="1225696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3CDE9A-967B-41D8-ABA3-F99200857F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2934000"/>
            <a:ext cx="3960000" cy="1980000"/>
          </a:xfrm>
        </p:spPr>
        <p:txBody>
          <a:bodyPr anchor="b"/>
          <a:lstStyle>
            <a:lvl1pPr algn="l">
              <a:lnSpc>
                <a:spcPct val="100000"/>
              </a:lnSpc>
              <a:defRPr sz="4200"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94000" y="5238000"/>
            <a:ext cx="3240000" cy="900000"/>
          </a:xfrm>
        </p:spPr>
        <p:txBody>
          <a:bodyPr/>
          <a:lstStyle>
            <a:lvl1pPr marL="0" indent="0" algn="l">
              <a:lnSpc>
                <a:spcPct val="100000"/>
              </a:lnSpc>
              <a:spcBef>
                <a:spcPts val="0"/>
              </a:spcBef>
              <a:spcAft>
                <a:spcPts val="0"/>
              </a:spcAft>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3D3E8B01-5F95-470F-9F3B-D5E00DDB54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9054" y="622264"/>
            <a:ext cx="1350267" cy="713233"/>
          </a:xfrm>
          <a:prstGeom prst="rect">
            <a:avLst/>
          </a:prstGeom>
        </p:spPr>
      </p:pic>
    </p:spTree>
    <p:extLst>
      <p:ext uri="{BB962C8B-B14F-4D97-AF65-F5344CB8AC3E}">
        <p14:creationId xmlns:p14="http://schemas.microsoft.com/office/powerpoint/2010/main" val="83553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4000" y="1890000"/>
            <a:ext cx="3798000" cy="468000"/>
          </a:xfrm>
        </p:spPr>
        <p:txBody>
          <a:bodyPr anchor="t"/>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sp>
        <p:nvSpPr>
          <p:cNvPr id="4" name="Content Placeholder 3"/>
          <p:cNvSpPr>
            <a:spLocks noGrp="1"/>
          </p:cNvSpPr>
          <p:nvPr>
            <p:ph sz="half" idx="2" hasCustomPrompt="1"/>
          </p:nvPr>
        </p:nvSpPr>
        <p:spPr>
          <a:xfrm>
            <a:off x="594000" y="2412274"/>
            <a:ext cx="3798000" cy="3312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752000" y="1890000"/>
            <a:ext cx="3798000" cy="468000"/>
          </a:xfrm>
        </p:spPr>
        <p:txBody>
          <a:bodyPr anchor="t"/>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sp>
        <p:nvSpPr>
          <p:cNvPr id="6" name="Content Placeholder 5"/>
          <p:cNvSpPr>
            <a:spLocks noGrp="1"/>
          </p:cNvSpPr>
          <p:nvPr>
            <p:ph sz="quarter" idx="4" hasCustomPrompt="1"/>
          </p:nvPr>
        </p:nvSpPr>
        <p:spPr>
          <a:xfrm>
            <a:off x="4752000" y="2412274"/>
            <a:ext cx="3798000" cy="3312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2E58C275-4805-4662-B37D-F27E52CE1695}"/>
              </a:ext>
            </a:extLst>
          </p:cNvPr>
          <p:cNvSpPr>
            <a:spLocks noGrp="1"/>
          </p:cNvSpPr>
          <p:nvPr>
            <p:ph type="title"/>
          </p:nvPr>
        </p:nvSpPr>
        <p:spPr/>
        <p:txBody>
          <a:bodyPr/>
          <a:lstStyle>
            <a:lvl1pPr>
              <a:defRPr baseline="0"/>
            </a:lvl1pPr>
          </a:lstStyle>
          <a:p>
            <a:r>
              <a:rPr lang="en-US"/>
              <a:t>Click to edit Master title style</a:t>
            </a:r>
          </a:p>
        </p:txBody>
      </p:sp>
      <p:sp>
        <p:nvSpPr>
          <p:cNvPr id="17" name="Date Placeholder 16">
            <a:extLst>
              <a:ext uri="{FF2B5EF4-FFF2-40B4-BE49-F238E27FC236}">
                <a16:creationId xmlns:a16="http://schemas.microsoft.com/office/drawing/2014/main" id="{4812057F-7E08-45AE-B526-EACBC5BAB2CF}"/>
              </a:ext>
            </a:extLst>
          </p:cNvPr>
          <p:cNvSpPr>
            <a:spLocks noGrp="1"/>
          </p:cNvSpPr>
          <p:nvPr>
            <p:ph type="dt" sz="half" idx="10"/>
          </p:nvPr>
        </p:nvSpPr>
        <p:spPr/>
        <p:txBody>
          <a:bodyPr/>
          <a:lstStyle/>
          <a:p>
            <a:fld id="{46A22507-E0A6-477A-A611-D11D8B4DA73F}" type="datetime1">
              <a:rPr lang="en-AU" smtClean="0"/>
              <a:t>23/06/2023</a:t>
            </a:fld>
            <a:endParaRPr lang="en-AU"/>
          </a:p>
        </p:txBody>
      </p:sp>
      <p:sp>
        <p:nvSpPr>
          <p:cNvPr id="18" name="Footer Placeholder 17">
            <a:extLst>
              <a:ext uri="{FF2B5EF4-FFF2-40B4-BE49-F238E27FC236}">
                <a16:creationId xmlns:a16="http://schemas.microsoft.com/office/drawing/2014/main" id="{C8BCE347-6355-4AB9-AD39-87C3C8E7BA8F}"/>
              </a:ext>
            </a:extLst>
          </p:cNvPr>
          <p:cNvSpPr>
            <a:spLocks noGrp="1"/>
          </p:cNvSpPr>
          <p:nvPr>
            <p:ph type="ftr" sz="quarter" idx="11"/>
          </p:nvPr>
        </p:nvSpPr>
        <p:spPr/>
        <p:txBody>
          <a:bodyPr/>
          <a:lstStyle/>
          <a:p>
            <a:r>
              <a:rPr lang="en-AU"/>
              <a:t>|  Footer text</a:t>
            </a:r>
          </a:p>
        </p:txBody>
      </p:sp>
      <p:sp>
        <p:nvSpPr>
          <p:cNvPr id="19" name="Slide Number Placeholder 18">
            <a:extLst>
              <a:ext uri="{FF2B5EF4-FFF2-40B4-BE49-F238E27FC236}">
                <a16:creationId xmlns:a16="http://schemas.microsoft.com/office/drawing/2014/main" id="{E5C61269-CC97-47AC-AEB3-609EAE9BD883}"/>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89742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4000" y="1890000"/>
            <a:ext cx="3420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9637C980-93F0-45BA-8F8D-C82A97955F8C}"/>
              </a:ext>
            </a:extLst>
          </p:cNvPr>
          <p:cNvSpPr>
            <a:spLocks noGrp="1"/>
          </p:cNvSpPr>
          <p:nvPr>
            <p:ph type="pic" sz="quarter" idx="13" hasCustomPrompt="1"/>
          </p:nvPr>
        </p:nvSpPr>
        <p:spPr>
          <a:xfrm>
            <a:off x="4716000" y="1962000"/>
            <a:ext cx="3780000" cy="3384000"/>
          </a:xfrm>
          <a:solidFill>
            <a:schemeClr val="bg1">
              <a:lumMod val="95000"/>
            </a:schemeClr>
          </a:solidFill>
        </p:spPr>
        <p:txBody>
          <a:bodyPr/>
          <a:lstStyle>
            <a:lvl1pPr algn="ctr">
              <a:defRPr sz="14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2" name="Date Placeholder 11">
            <a:extLst>
              <a:ext uri="{FF2B5EF4-FFF2-40B4-BE49-F238E27FC236}">
                <a16:creationId xmlns:a16="http://schemas.microsoft.com/office/drawing/2014/main" id="{044D52E9-69B4-4305-B500-3CD4F4EC8B69}"/>
              </a:ext>
            </a:extLst>
          </p:cNvPr>
          <p:cNvSpPr>
            <a:spLocks noGrp="1"/>
          </p:cNvSpPr>
          <p:nvPr>
            <p:ph type="dt" sz="half" idx="14"/>
          </p:nvPr>
        </p:nvSpPr>
        <p:spPr/>
        <p:txBody>
          <a:bodyPr/>
          <a:lstStyle/>
          <a:p>
            <a:fld id="{A6A0CEC5-0AB4-426A-B677-9E2966764637}" type="datetime1">
              <a:rPr lang="en-AU" smtClean="0"/>
              <a:t>23/06/2023</a:t>
            </a:fld>
            <a:endParaRPr lang="en-AU"/>
          </a:p>
        </p:txBody>
      </p:sp>
      <p:sp>
        <p:nvSpPr>
          <p:cNvPr id="13" name="Footer Placeholder 12">
            <a:extLst>
              <a:ext uri="{FF2B5EF4-FFF2-40B4-BE49-F238E27FC236}">
                <a16:creationId xmlns:a16="http://schemas.microsoft.com/office/drawing/2014/main" id="{AF33C713-A534-42EE-947F-ABB9C2A619F4}"/>
              </a:ext>
            </a:extLst>
          </p:cNvPr>
          <p:cNvSpPr>
            <a:spLocks noGrp="1"/>
          </p:cNvSpPr>
          <p:nvPr>
            <p:ph type="ftr" sz="quarter" idx="15"/>
          </p:nvPr>
        </p:nvSpPr>
        <p:spPr/>
        <p:txBody>
          <a:bodyPr/>
          <a:lstStyle/>
          <a:p>
            <a:r>
              <a:rPr lang="en-AU"/>
              <a:t>|  Footer text</a:t>
            </a:r>
          </a:p>
        </p:txBody>
      </p:sp>
      <p:sp>
        <p:nvSpPr>
          <p:cNvPr id="14" name="Slide Number Placeholder 13">
            <a:extLst>
              <a:ext uri="{FF2B5EF4-FFF2-40B4-BE49-F238E27FC236}">
                <a16:creationId xmlns:a16="http://schemas.microsoft.com/office/drawing/2014/main" id="{6E3DA71B-2799-4F3D-9798-2B0408D38637}"/>
              </a:ext>
            </a:extLst>
          </p:cNvPr>
          <p:cNvSpPr>
            <a:spLocks noGrp="1"/>
          </p:cNvSpPr>
          <p:nvPr>
            <p:ph type="sldNum" sz="quarter" idx="16"/>
          </p:nvPr>
        </p:nvSpPr>
        <p:spPr/>
        <p:txBody>
          <a:bodyPr/>
          <a:lstStyle/>
          <a:p>
            <a:fld id="{48B5C96C-4BBC-4B33-A047-1AA8DFEEEE65}"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9031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op, Table Bottom">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3998" y="1926000"/>
            <a:ext cx="7920000" cy="72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4D21E-8605-48B0-BF5A-C125411473C2}"/>
              </a:ext>
            </a:extLst>
          </p:cNvPr>
          <p:cNvSpPr>
            <a:spLocks noGrp="1"/>
          </p:cNvSpPr>
          <p:nvPr>
            <p:ph type="dt" sz="half" idx="10"/>
          </p:nvPr>
        </p:nvSpPr>
        <p:spPr/>
        <p:txBody>
          <a:bodyPr/>
          <a:lstStyle/>
          <a:p>
            <a:fld id="{378550E9-3BA4-4D46-95BC-AFC2E8DCF628}" type="datetime1">
              <a:rPr lang="en-AU" smtClean="0"/>
              <a:t>23/06/2023</a:t>
            </a:fld>
            <a:endParaRPr lang="en-AU"/>
          </a:p>
        </p:txBody>
      </p:sp>
      <p:sp>
        <p:nvSpPr>
          <p:cNvPr id="6" name="Footer Placeholder 5">
            <a:extLst>
              <a:ext uri="{FF2B5EF4-FFF2-40B4-BE49-F238E27FC236}">
                <a16:creationId xmlns:a16="http://schemas.microsoft.com/office/drawing/2014/main" id="{727008EC-1D75-4EE1-AC11-D6D455195FF1}"/>
              </a:ext>
            </a:extLst>
          </p:cNvPr>
          <p:cNvSpPr>
            <a:spLocks noGrp="1"/>
          </p:cNvSpPr>
          <p:nvPr>
            <p:ph type="ftr" sz="quarter" idx="11"/>
          </p:nvPr>
        </p:nvSpPr>
        <p:spPr/>
        <p:txBody>
          <a:bodyPr/>
          <a:lstStyle/>
          <a:p>
            <a:r>
              <a:rPr lang="en-AU"/>
              <a:t>|  Footer text</a:t>
            </a:r>
          </a:p>
        </p:txBody>
      </p:sp>
      <p:sp>
        <p:nvSpPr>
          <p:cNvPr id="7" name="Slide Number Placeholder 6">
            <a:extLst>
              <a:ext uri="{FF2B5EF4-FFF2-40B4-BE49-F238E27FC236}">
                <a16:creationId xmlns:a16="http://schemas.microsoft.com/office/drawing/2014/main" id="{AB80AF75-5BE1-4663-B67E-538C5117EDD7}"/>
              </a:ext>
            </a:extLst>
          </p:cNvPr>
          <p:cNvSpPr>
            <a:spLocks noGrp="1"/>
          </p:cNvSpPr>
          <p:nvPr>
            <p:ph type="sldNum" sz="quarter" idx="12"/>
          </p:nvPr>
        </p:nvSpPr>
        <p:spPr/>
        <p:txBody>
          <a:bodyPr/>
          <a:lstStyle/>
          <a:p>
            <a:fld id="{48B5C96C-4BBC-4B33-A047-1AA8DFEEEE65}" type="slidenum">
              <a:rPr lang="en-US" smtClean="0"/>
              <a:pPr/>
              <a:t>‹#›</a:t>
            </a:fld>
            <a:endParaRPr lang="en-US"/>
          </a:p>
        </p:txBody>
      </p:sp>
      <p:sp>
        <p:nvSpPr>
          <p:cNvPr id="2" name="Title 1">
            <a:extLst>
              <a:ext uri="{FF2B5EF4-FFF2-40B4-BE49-F238E27FC236}">
                <a16:creationId xmlns:a16="http://schemas.microsoft.com/office/drawing/2014/main" id="{448481D0-0C55-4CF2-96D0-EF7125CE496A}"/>
              </a:ext>
            </a:extLst>
          </p:cNvPr>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3"/>
          </p:nvPr>
        </p:nvSpPr>
        <p:spPr>
          <a:xfrm>
            <a:off x="630000" y="2970000"/>
            <a:ext cx="7920000" cy="1764000"/>
          </a:xfrm>
        </p:spPr>
        <p:txBody>
          <a:bodyPr/>
          <a:lstStyle/>
          <a:p>
            <a:r>
              <a:rPr lang="en-US"/>
              <a:t>Click icon to add table</a:t>
            </a:r>
            <a:endParaRPr lang="en-AU"/>
          </a:p>
        </p:txBody>
      </p:sp>
    </p:spTree>
    <p:extLst>
      <p:ext uri="{BB962C8B-B14F-4D97-AF65-F5344CB8AC3E}">
        <p14:creationId xmlns:p14="http://schemas.microsoft.com/office/powerpoint/2010/main" val="2573591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Left, Table Right No Head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4000" y="1926000"/>
            <a:ext cx="3420000" cy="3384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044D52E9-69B4-4305-B500-3CD4F4EC8B69}"/>
              </a:ext>
            </a:extLst>
          </p:cNvPr>
          <p:cNvSpPr>
            <a:spLocks noGrp="1"/>
          </p:cNvSpPr>
          <p:nvPr>
            <p:ph type="dt" sz="half" idx="14"/>
          </p:nvPr>
        </p:nvSpPr>
        <p:spPr/>
        <p:txBody>
          <a:bodyPr/>
          <a:lstStyle/>
          <a:p>
            <a:fld id="{E78D7790-C16A-4B4E-A4F2-C7AAE988BC27}" type="datetime1">
              <a:rPr lang="en-AU" smtClean="0"/>
              <a:t>23/06/2023</a:t>
            </a:fld>
            <a:endParaRPr lang="en-AU"/>
          </a:p>
        </p:txBody>
      </p:sp>
      <p:sp>
        <p:nvSpPr>
          <p:cNvPr id="13" name="Footer Placeholder 12">
            <a:extLst>
              <a:ext uri="{FF2B5EF4-FFF2-40B4-BE49-F238E27FC236}">
                <a16:creationId xmlns:a16="http://schemas.microsoft.com/office/drawing/2014/main" id="{AF33C713-A534-42EE-947F-ABB9C2A619F4}"/>
              </a:ext>
            </a:extLst>
          </p:cNvPr>
          <p:cNvSpPr>
            <a:spLocks noGrp="1"/>
          </p:cNvSpPr>
          <p:nvPr>
            <p:ph type="ftr" sz="quarter" idx="15"/>
          </p:nvPr>
        </p:nvSpPr>
        <p:spPr/>
        <p:txBody>
          <a:bodyPr/>
          <a:lstStyle/>
          <a:p>
            <a:r>
              <a:rPr lang="en-AU"/>
              <a:t>|  Footer text</a:t>
            </a:r>
          </a:p>
        </p:txBody>
      </p:sp>
      <p:sp>
        <p:nvSpPr>
          <p:cNvPr id="14" name="Slide Number Placeholder 13">
            <a:extLst>
              <a:ext uri="{FF2B5EF4-FFF2-40B4-BE49-F238E27FC236}">
                <a16:creationId xmlns:a16="http://schemas.microsoft.com/office/drawing/2014/main" id="{6E3DA71B-2799-4F3D-9798-2B0408D38637}"/>
              </a:ext>
            </a:extLst>
          </p:cNvPr>
          <p:cNvSpPr>
            <a:spLocks noGrp="1"/>
          </p:cNvSpPr>
          <p:nvPr>
            <p:ph type="sldNum" sz="quarter" idx="16"/>
          </p:nvPr>
        </p:nvSpPr>
        <p:spPr/>
        <p:txBody>
          <a:bodyPr/>
          <a:lstStyle/>
          <a:p>
            <a:fld id="{48B5C96C-4BBC-4B33-A047-1AA8DFEEEE65}" type="slidenum">
              <a:rPr lang="en-US" smtClean="0"/>
              <a:pPr/>
              <a:t>‹#›</a:t>
            </a:fld>
            <a:endParaRPr lang="en-US"/>
          </a:p>
        </p:txBody>
      </p:sp>
      <p:pic>
        <p:nvPicPr>
          <p:cNvPr id="6" name="Picture 5">
            <a:extLst>
              <a:ext uri="{FF2B5EF4-FFF2-40B4-BE49-F238E27FC236}">
                <a16:creationId xmlns:a16="http://schemas.microsoft.com/office/drawing/2014/main" id="{3DF60F09-AF3C-4E18-86D6-8A3D54BADE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9527" y="6130380"/>
            <a:ext cx="280417" cy="217932"/>
          </a:xfrm>
          <a:prstGeom prst="rect">
            <a:avLst/>
          </a:prstGeom>
        </p:spPr>
      </p:pic>
      <p:sp>
        <p:nvSpPr>
          <p:cNvPr id="4" name="Table Placeholder 3"/>
          <p:cNvSpPr>
            <a:spLocks noGrp="1"/>
          </p:cNvSpPr>
          <p:nvPr>
            <p:ph type="tbl" sz="quarter" idx="17"/>
          </p:nvPr>
        </p:nvSpPr>
        <p:spPr>
          <a:xfrm>
            <a:off x="4698000" y="1998000"/>
            <a:ext cx="3816000" cy="1692000"/>
          </a:xfrm>
        </p:spPr>
        <p:txBody>
          <a:bodyPr/>
          <a:lstStyle/>
          <a:p>
            <a:r>
              <a:rPr lang="en-US"/>
              <a:t>Click icon to add table</a:t>
            </a:r>
            <a:endParaRPr lang="en-AU"/>
          </a:p>
        </p:txBody>
      </p:sp>
    </p:spTree>
    <p:extLst>
      <p:ext uri="{BB962C8B-B14F-4D97-AF65-F5344CB8AC3E}">
        <p14:creationId xmlns:p14="http://schemas.microsoft.com/office/powerpoint/2010/main" val="2987656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Pull Boxes x 1">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593999" y="3168000"/>
            <a:ext cx="7920000" cy="1332000"/>
          </a:xfrm>
          <a:solidFill>
            <a:schemeClr val="accent6"/>
          </a:solidFill>
        </p:spPr>
        <p:txBody>
          <a:bodyPr lIns="180000" tIns="216000" rIns="216000" bIns="216000"/>
          <a:lstStyle>
            <a:lvl1pPr>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DEC66173-0181-4D36-B76E-BA7F33CE3A05}"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r>
              <a:rPr lang="en-AU"/>
              <a:t>|  Footer text</a:t>
            </a:r>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200000" cy="9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593725" y="4788000"/>
            <a:ext cx="7200000" cy="9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282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amp; Pull Boxes x 2">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630000" y="2898000"/>
            <a:ext cx="7884000" cy="1026000"/>
          </a:xfrm>
          <a:solidFill>
            <a:schemeClr val="accent1"/>
          </a:solidFill>
        </p:spPr>
        <p:txBody>
          <a:bodyPr lIns="270000" tIns="216000" rIns="270000" bIns="216000"/>
          <a:lstStyle>
            <a:lvl1pPr>
              <a:tabLst>
                <a:tab pos="450000" algn="l"/>
              </a:tabLst>
              <a:defRPr baseline="0">
                <a:solidFill>
                  <a:schemeClr val="bg1"/>
                </a:solidFill>
              </a:defRPr>
            </a:lvl1pPr>
            <a:lvl2pP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0F1270AF-B046-44CE-912A-09D0BD58C84B}"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r>
              <a:rPr lang="en-AU"/>
              <a:t>|  Footer text</a:t>
            </a:r>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884000" cy="7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630000" y="4068000"/>
            <a:ext cx="7884000" cy="1026000"/>
          </a:xfrm>
          <a:solidFill>
            <a:schemeClr val="accent3"/>
          </a:solidFill>
        </p:spPr>
        <p:txBody>
          <a:bodyPr lIns="270000" tIns="216000" rIns="270000" bIns="216000"/>
          <a:lstStyle>
            <a:lvl1pPr>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03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amp; Pull Boxes x 3">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630000" y="2556000"/>
            <a:ext cx="7884000" cy="100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EF9B072F-FEEF-4B0D-9052-234342367437}"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r>
              <a:rPr lang="en-AU"/>
              <a:t>|  Footer text</a:t>
            </a:r>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920000" cy="3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630000" y="3717000"/>
            <a:ext cx="7884000" cy="100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5AEEA7-0B9A-4B96-BF32-0159614BA2F3}"/>
              </a:ext>
            </a:extLst>
          </p:cNvPr>
          <p:cNvSpPr>
            <a:spLocks noGrp="1"/>
          </p:cNvSpPr>
          <p:nvPr>
            <p:ph type="body" sz="quarter" idx="20"/>
          </p:nvPr>
        </p:nvSpPr>
        <p:spPr>
          <a:xfrm>
            <a:off x="630000" y="4932000"/>
            <a:ext cx="7884000" cy="100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083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21496D-666D-41C6-AB85-094D9A5837B2}"/>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6A29A4D1-AC9A-40FC-9275-92831EAEF044}"/>
              </a:ext>
            </a:extLst>
          </p:cNvPr>
          <p:cNvSpPr>
            <a:spLocks noGrp="1"/>
          </p:cNvSpPr>
          <p:nvPr>
            <p:ph type="dt" sz="half" idx="10"/>
          </p:nvPr>
        </p:nvSpPr>
        <p:spPr/>
        <p:txBody>
          <a:bodyPr/>
          <a:lstStyle/>
          <a:p>
            <a:fld id="{6325F059-D9A4-4F78-9F84-FCB89933C7CE}" type="datetime1">
              <a:rPr lang="en-AU" smtClean="0"/>
              <a:t>23/06/2023</a:t>
            </a:fld>
            <a:endParaRPr lang="en-AU"/>
          </a:p>
        </p:txBody>
      </p:sp>
      <p:sp>
        <p:nvSpPr>
          <p:cNvPr id="7" name="Footer Placeholder 6">
            <a:extLst>
              <a:ext uri="{FF2B5EF4-FFF2-40B4-BE49-F238E27FC236}">
                <a16:creationId xmlns:a16="http://schemas.microsoft.com/office/drawing/2014/main" id="{36CC75E3-ECCF-4301-98F4-F544CD1C3AEA}"/>
              </a:ext>
            </a:extLst>
          </p:cNvPr>
          <p:cNvSpPr>
            <a:spLocks noGrp="1"/>
          </p:cNvSpPr>
          <p:nvPr>
            <p:ph type="ftr" sz="quarter" idx="11"/>
          </p:nvPr>
        </p:nvSpPr>
        <p:spPr/>
        <p:txBody>
          <a:bodyPr/>
          <a:lstStyle/>
          <a:p>
            <a:r>
              <a:rPr lang="en-AU"/>
              <a:t>|  Footer text</a:t>
            </a:r>
          </a:p>
        </p:txBody>
      </p:sp>
      <p:sp>
        <p:nvSpPr>
          <p:cNvPr id="8" name="Slide Number Placeholder 7">
            <a:extLst>
              <a:ext uri="{FF2B5EF4-FFF2-40B4-BE49-F238E27FC236}">
                <a16:creationId xmlns:a16="http://schemas.microsoft.com/office/drawing/2014/main" id="{7187E3F4-230C-4BBE-85F2-EDA3EA8421AF}"/>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3652063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9D81E04-6D1C-47B2-A858-27C39CC2B6D2}"/>
              </a:ext>
            </a:extLst>
          </p:cNvPr>
          <p:cNvSpPr>
            <a:spLocks noGrp="1"/>
          </p:cNvSpPr>
          <p:nvPr>
            <p:ph type="dt" sz="half" idx="10"/>
          </p:nvPr>
        </p:nvSpPr>
        <p:spPr/>
        <p:txBody>
          <a:bodyPr/>
          <a:lstStyle/>
          <a:p>
            <a:fld id="{A150B182-A413-4304-A2D4-77FF491C4277}" type="datetime1">
              <a:rPr lang="en-AU" smtClean="0"/>
              <a:t>23/06/2023</a:t>
            </a:fld>
            <a:endParaRPr lang="en-AU"/>
          </a:p>
        </p:txBody>
      </p:sp>
      <p:sp>
        <p:nvSpPr>
          <p:cNvPr id="7" name="Footer Placeholder 6">
            <a:extLst>
              <a:ext uri="{FF2B5EF4-FFF2-40B4-BE49-F238E27FC236}">
                <a16:creationId xmlns:a16="http://schemas.microsoft.com/office/drawing/2014/main" id="{1877947F-32F4-466D-B106-8B510E7C6247}"/>
              </a:ext>
            </a:extLst>
          </p:cNvPr>
          <p:cNvSpPr>
            <a:spLocks noGrp="1"/>
          </p:cNvSpPr>
          <p:nvPr>
            <p:ph type="ftr" sz="quarter" idx="11"/>
          </p:nvPr>
        </p:nvSpPr>
        <p:spPr/>
        <p:txBody>
          <a:bodyPr/>
          <a:lstStyle/>
          <a:p>
            <a:r>
              <a:rPr lang="en-AU"/>
              <a:t>|  Footer text</a:t>
            </a:r>
          </a:p>
        </p:txBody>
      </p:sp>
      <p:sp>
        <p:nvSpPr>
          <p:cNvPr id="8" name="Slide Number Placeholder 7">
            <a:extLst>
              <a:ext uri="{FF2B5EF4-FFF2-40B4-BE49-F238E27FC236}">
                <a16:creationId xmlns:a16="http://schemas.microsoft.com/office/drawing/2014/main" id="{80587B46-5DBB-4A4C-95CC-5DE862D6F723}"/>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1828006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94000" y="2448000"/>
            <a:ext cx="7920000" cy="342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99851DF-5FAD-4573-AB5E-56372FD2D00D}"/>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7C6BC071-6417-4B40-A44C-B7E702658C55}"/>
              </a:ext>
            </a:extLst>
          </p:cNvPr>
          <p:cNvSpPr>
            <a:spLocks noGrp="1"/>
          </p:cNvSpPr>
          <p:nvPr>
            <p:ph type="dt" sz="half" idx="10"/>
          </p:nvPr>
        </p:nvSpPr>
        <p:spPr/>
        <p:txBody>
          <a:bodyPr/>
          <a:lstStyle/>
          <a:p>
            <a:fld id="{5D9EC5A0-B267-416C-BCAE-FF4788D9C091}" type="datetime1">
              <a:rPr lang="en-AU" smtClean="0"/>
              <a:t>23/06/2023</a:t>
            </a:fld>
            <a:endParaRPr lang="en-AU"/>
          </a:p>
        </p:txBody>
      </p:sp>
      <p:sp>
        <p:nvSpPr>
          <p:cNvPr id="9" name="Footer Placeholder 8">
            <a:extLst>
              <a:ext uri="{FF2B5EF4-FFF2-40B4-BE49-F238E27FC236}">
                <a16:creationId xmlns:a16="http://schemas.microsoft.com/office/drawing/2014/main" id="{84AE6D2E-322C-4A33-A91C-36F78CE8FE22}"/>
              </a:ext>
            </a:extLst>
          </p:cNvPr>
          <p:cNvSpPr>
            <a:spLocks noGrp="1"/>
          </p:cNvSpPr>
          <p:nvPr>
            <p:ph type="ftr" sz="quarter" idx="11"/>
          </p:nvPr>
        </p:nvSpPr>
        <p:spPr/>
        <p:txBody>
          <a:bodyPr/>
          <a:lstStyle/>
          <a:p>
            <a:r>
              <a:rPr lang="en-AU"/>
              <a:t>|  Footer text</a:t>
            </a:r>
          </a:p>
        </p:txBody>
      </p:sp>
      <p:sp>
        <p:nvSpPr>
          <p:cNvPr id="10" name="Slide Number Placeholder 9">
            <a:extLst>
              <a:ext uri="{FF2B5EF4-FFF2-40B4-BE49-F238E27FC236}">
                <a16:creationId xmlns:a16="http://schemas.microsoft.com/office/drawing/2014/main" id="{936F8F1C-E43D-4DEA-B0CA-7EDBEC3CDCE2}"/>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389696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45D66A-BB0C-45B0-BB3F-A7E7E2D08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4200" baseline="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594000" y="2790000"/>
            <a:ext cx="3240000" cy="900000"/>
          </a:xfrm>
        </p:spPr>
        <p:txBody>
          <a:bodyPr/>
          <a:lstStyle>
            <a:lvl1pPr marL="0" indent="0" algn="l">
              <a:lnSpc>
                <a:spcPct val="100000"/>
              </a:lnSpc>
              <a:spcBef>
                <a:spcPts val="0"/>
              </a:spcBef>
              <a:spcAft>
                <a:spcPts val="0"/>
              </a:spcAft>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3336DAA6-7987-4412-B2AF-0F118A9DD4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367" y="5497706"/>
            <a:ext cx="1350267" cy="699517"/>
          </a:xfrm>
          <a:prstGeom prst="rect">
            <a:avLst/>
          </a:prstGeom>
        </p:spPr>
      </p:pic>
    </p:spTree>
    <p:extLst>
      <p:ext uri="{BB962C8B-B14F-4D97-AF65-F5344CB8AC3E}">
        <p14:creationId xmlns:p14="http://schemas.microsoft.com/office/powerpoint/2010/main" val="1610649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58000"/>
            <a:ext cx="7920000" cy="540000"/>
          </a:xfrm>
        </p:spPr>
        <p:txBody>
          <a:bodyPr/>
          <a:lstStyle/>
          <a:p>
            <a:r>
              <a:rPr lang="en-US"/>
              <a:t>Click to edit Master title style</a:t>
            </a:r>
          </a:p>
        </p:txBody>
      </p:sp>
      <p:sp>
        <p:nvSpPr>
          <p:cNvPr id="3" name="Content Placeholder 2"/>
          <p:cNvSpPr>
            <a:spLocks noGrp="1"/>
          </p:cNvSpPr>
          <p:nvPr>
            <p:ph sz="half" idx="1" hasCustomPrompt="1"/>
          </p:nvPr>
        </p:nvSpPr>
        <p:spPr>
          <a:xfrm>
            <a:off x="594000" y="2448000"/>
            <a:ext cx="3798000" cy="342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752000" y="2448000"/>
            <a:ext cx="3798000" cy="342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C130B58B-D63F-487F-AAAB-42889DB30C65}"/>
              </a:ext>
            </a:extLst>
          </p:cNvPr>
          <p:cNvSpPr>
            <a:spLocks noGrp="1"/>
          </p:cNvSpPr>
          <p:nvPr>
            <p:ph type="dt" sz="half" idx="10"/>
          </p:nvPr>
        </p:nvSpPr>
        <p:spPr/>
        <p:txBody>
          <a:bodyPr/>
          <a:lstStyle/>
          <a:p>
            <a:fld id="{D3F8FA78-6B2E-4195-8372-46D8FA386C43}" type="datetime1">
              <a:rPr lang="en-AU" smtClean="0"/>
              <a:t>23/06/2023</a:t>
            </a:fld>
            <a:endParaRPr lang="en-AU"/>
          </a:p>
        </p:txBody>
      </p:sp>
      <p:sp>
        <p:nvSpPr>
          <p:cNvPr id="13" name="Footer Placeholder 12">
            <a:extLst>
              <a:ext uri="{FF2B5EF4-FFF2-40B4-BE49-F238E27FC236}">
                <a16:creationId xmlns:a16="http://schemas.microsoft.com/office/drawing/2014/main" id="{054E9828-04CD-4A51-AC28-67EC2BB4FF31}"/>
              </a:ext>
            </a:extLst>
          </p:cNvPr>
          <p:cNvSpPr>
            <a:spLocks noGrp="1"/>
          </p:cNvSpPr>
          <p:nvPr>
            <p:ph type="ftr" sz="quarter" idx="11"/>
          </p:nvPr>
        </p:nvSpPr>
        <p:spPr/>
        <p:txBody>
          <a:bodyPr/>
          <a:lstStyle/>
          <a:p>
            <a:r>
              <a:rPr lang="en-AU"/>
              <a:t>|  Footer text</a:t>
            </a:r>
          </a:p>
        </p:txBody>
      </p:sp>
      <p:sp>
        <p:nvSpPr>
          <p:cNvPr id="14" name="Slide Number Placeholder 13">
            <a:extLst>
              <a:ext uri="{FF2B5EF4-FFF2-40B4-BE49-F238E27FC236}">
                <a16:creationId xmlns:a16="http://schemas.microsoft.com/office/drawing/2014/main" id="{E8C23199-7568-4FDD-8E62-A7C6205841B2}"/>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3473240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4000" y="2448000"/>
            <a:ext cx="3798000" cy="468000"/>
          </a:xfrm>
        </p:spPr>
        <p:txBody>
          <a:bodyPr anchor="t"/>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sp>
        <p:nvSpPr>
          <p:cNvPr id="4" name="Content Placeholder 3"/>
          <p:cNvSpPr>
            <a:spLocks noGrp="1"/>
          </p:cNvSpPr>
          <p:nvPr>
            <p:ph sz="half" idx="2" hasCustomPrompt="1"/>
          </p:nvPr>
        </p:nvSpPr>
        <p:spPr>
          <a:xfrm>
            <a:off x="594000" y="2952000"/>
            <a:ext cx="3798000" cy="2916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752000" y="2448000"/>
            <a:ext cx="3798000" cy="468000"/>
          </a:xfrm>
        </p:spPr>
        <p:txBody>
          <a:bodyPr anchor="t"/>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sp>
        <p:nvSpPr>
          <p:cNvPr id="6" name="Content Placeholder 5"/>
          <p:cNvSpPr>
            <a:spLocks noGrp="1"/>
          </p:cNvSpPr>
          <p:nvPr>
            <p:ph sz="quarter" idx="4" hasCustomPrompt="1"/>
          </p:nvPr>
        </p:nvSpPr>
        <p:spPr>
          <a:xfrm>
            <a:off x="4752000" y="2952000"/>
            <a:ext cx="3798000" cy="2916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2E58C275-4805-4662-B37D-F27E52CE1695}"/>
              </a:ext>
            </a:extLst>
          </p:cNvPr>
          <p:cNvSpPr>
            <a:spLocks noGrp="1"/>
          </p:cNvSpPr>
          <p:nvPr>
            <p:ph type="title"/>
          </p:nvPr>
        </p:nvSpPr>
        <p:spPr/>
        <p:txBody>
          <a:bodyPr/>
          <a:lstStyle>
            <a:lvl1pPr>
              <a:defRPr baseline="0"/>
            </a:lvl1pPr>
          </a:lstStyle>
          <a:p>
            <a:r>
              <a:rPr lang="en-US"/>
              <a:t>Click to edit Master title style</a:t>
            </a:r>
          </a:p>
        </p:txBody>
      </p:sp>
      <p:sp>
        <p:nvSpPr>
          <p:cNvPr id="17" name="Date Placeholder 16">
            <a:extLst>
              <a:ext uri="{FF2B5EF4-FFF2-40B4-BE49-F238E27FC236}">
                <a16:creationId xmlns:a16="http://schemas.microsoft.com/office/drawing/2014/main" id="{4812057F-7E08-45AE-B526-EACBC5BAB2CF}"/>
              </a:ext>
            </a:extLst>
          </p:cNvPr>
          <p:cNvSpPr>
            <a:spLocks noGrp="1"/>
          </p:cNvSpPr>
          <p:nvPr>
            <p:ph type="dt" sz="half" idx="10"/>
          </p:nvPr>
        </p:nvSpPr>
        <p:spPr/>
        <p:txBody>
          <a:bodyPr/>
          <a:lstStyle/>
          <a:p>
            <a:fld id="{46A22507-E0A6-477A-A611-D11D8B4DA73F}" type="datetime1">
              <a:rPr lang="en-AU" smtClean="0"/>
              <a:t>23/06/2023</a:t>
            </a:fld>
            <a:endParaRPr lang="en-AU"/>
          </a:p>
        </p:txBody>
      </p:sp>
      <p:sp>
        <p:nvSpPr>
          <p:cNvPr id="18" name="Footer Placeholder 17">
            <a:extLst>
              <a:ext uri="{FF2B5EF4-FFF2-40B4-BE49-F238E27FC236}">
                <a16:creationId xmlns:a16="http://schemas.microsoft.com/office/drawing/2014/main" id="{C8BCE347-6355-4AB9-AD39-87C3C8E7BA8F}"/>
              </a:ext>
            </a:extLst>
          </p:cNvPr>
          <p:cNvSpPr>
            <a:spLocks noGrp="1"/>
          </p:cNvSpPr>
          <p:nvPr>
            <p:ph type="ftr" sz="quarter" idx="11"/>
          </p:nvPr>
        </p:nvSpPr>
        <p:spPr/>
        <p:txBody>
          <a:bodyPr/>
          <a:lstStyle/>
          <a:p>
            <a:r>
              <a:rPr lang="en-AU"/>
              <a:t>|  Footer text</a:t>
            </a:r>
          </a:p>
        </p:txBody>
      </p:sp>
      <p:sp>
        <p:nvSpPr>
          <p:cNvPr id="19" name="Slide Number Placeholder 18">
            <a:extLst>
              <a:ext uri="{FF2B5EF4-FFF2-40B4-BE49-F238E27FC236}">
                <a16:creationId xmlns:a16="http://schemas.microsoft.com/office/drawing/2014/main" id="{E5C61269-CC97-47AC-AEB3-609EAE9BD883}"/>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3648078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4000" y="2448000"/>
            <a:ext cx="3420000" cy="342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9637C980-93F0-45BA-8F8D-C82A97955F8C}"/>
              </a:ext>
            </a:extLst>
          </p:cNvPr>
          <p:cNvSpPr>
            <a:spLocks noGrp="1"/>
          </p:cNvSpPr>
          <p:nvPr>
            <p:ph type="pic" sz="quarter" idx="13" hasCustomPrompt="1"/>
          </p:nvPr>
        </p:nvSpPr>
        <p:spPr>
          <a:xfrm>
            <a:off x="4716000" y="2556000"/>
            <a:ext cx="3780000" cy="3384000"/>
          </a:xfrm>
          <a:solidFill>
            <a:schemeClr val="bg1">
              <a:lumMod val="95000"/>
            </a:schemeClr>
          </a:solidFill>
        </p:spPr>
        <p:txBody>
          <a:bodyPr/>
          <a:lstStyle>
            <a:lvl1pPr algn="ctr">
              <a:defRPr sz="14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2" name="Date Placeholder 11">
            <a:extLst>
              <a:ext uri="{FF2B5EF4-FFF2-40B4-BE49-F238E27FC236}">
                <a16:creationId xmlns:a16="http://schemas.microsoft.com/office/drawing/2014/main" id="{044D52E9-69B4-4305-B500-3CD4F4EC8B69}"/>
              </a:ext>
            </a:extLst>
          </p:cNvPr>
          <p:cNvSpPr>
            <a:spLocks noGrp="1"/>
          </p:cNvSpPr>
          <p:nvPr>
            <p:ph type="dt" sz="half" idx="14"/>
          </p:nvPr>
        </p:nvSpPr>
        <p:spPr/>
        <p:txBody>
          <a:bodyPr/>
          <a:lstStyle/>
          <a:p>
            <a:fld id="{A6A0CEC5-0AB4-426A-B677-9E2966764637}" type="datetime1">
              <a:rPr lang="en-AU" smtClean="0"/>
              <a:t>23/06/2023</a:t>
            </a:fld>
            <a:endParaRPr lang="en-AU"/>
          </a:p>
        </p:txBody>
      </p:sp>
      <p:sp>
        <p:nvSpPr>
          <p:cNvPr id="13" name="Footer Placeholder 12">
            <a:extLst>
              <a:ext uri="{FF2B5EF4-FFF2-40B4-BE49-F238E27FC236}">
                <a16:creationId xmlns:a16="http://schemas.microsoft.com/office/drawing/2014/main" id="{AF33C713-A534-42EE-947F-ABB9C2A619F4}"/>
              </a:ext>
            </a:extLst>
          </p:cNvPr>
          <p:cNvSpPr>
            <a:spLocks noGrp="1"/>
          </p:cNvSpPr>
          <p:nvPr>
            <p:ph type="ftr" sz="quarter" idx="15"/>
          </p:nvPr>
        </p:nvSpPr>
        <p:spPr/>
        <p:txBody>
          <a:bodyPr/>
          <a:lstStyle/>
          <a:p>
            <a:r>
              <a:rPr lang="en-AU"/>
              <a:t>|  Footer text</a:t>
            </a:r>
          </a:p>
        </p:txBody>
      </p:sp>
      <p:sp>
        <p:nvSpPr>
          <p:cNvPr id="14" name="Slide Number Placeholder 13">
            <a:extLst>
              <a:ext uri="{FF2B5EF4-FFF2-40B4-BE49-F238E27FC236}">
                <a16:creationId xmlns:a16="http://schemas.microsoft.com/office/drawing/2014/main" id="{6E3DA71B-2799-4F3D-9798-2B0408D38637}"/>
              </a:ext>
            </a:extLst>
          </p:cNvPr>
          <p:cNvSpPr>
            <a:spLocks noGrp="1"/>
          </p:cNvSpPr>
          <p:nvPr>
            <p:ph type="sldNum" sz="quarter" idx="16"/>
          </p:nvPr>
        </p:nvSpPr>
        <p:spPr/>
        <p:txBody>
          <a:bodyPr/>
          <a:lstStyle/>
          <a:p>
            <a:fld id="{48B5C96C-4BBC-4B33-A047-1AA8DFEEEE65}"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665341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Top, Table Bottom">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3998" y="2448000"/>
            <a:ext cx="7920000" cy="72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4D21E-8605-48B0-BF5A-C125411473C2}"/>
              </a:ext>
            </a:extLst>
          </p:cNvPr>
          <p:cNvSpPr>
            <a:spLocks noGrp="1"/>
          </p:cNvSpPr>
          <p:nvPr>
            <p:ph type="dt" sz="half" idx="10"/>
          </p:nvPr>
        </p:nvSpPr>
        <p:spPr/>
        <p:txBody>
          <a:bodyPr/>
          <a:lstStyle/>
          <a:p>
            <a:fld id="{378550E9-3BA4-4D46-95BC-AFC2E8DCF628}" type="datetime1">
              <a:rPr lang="en-AU" smtClean="0"/>
              <a:t>23/06/2023</a:t>
            </a:fld>
            <a:endParaRPr lang="en-AU"/>
          </a:p>
        </p:txBody>
      </p:sp>
      <p:sp>
        <p:nvSpPr>
          <p:cNvPr id="6" name="Footer Placeholder 5">
            <a:extLst>
              <a:ext uri="{FF2B5EF4-FFF2-40B4-BE49-F238E27FC236}">
                <a16:creationId xmlns:a16="http://schemas.microsoft.com/office/drawing/2014/main" id="{727008EC-1D75-4EE1-AC11-D6D455195FF1}"/>
              </a:ext>
            </a:extLst>
          </p:cNvPr>
          <p:cNvSpPr>
            <a:spLocks noGrp="1"/>
          </p:cNvSpPr>
          <p:nvPr>
            <p:ph type="ftr" sz="quarter" idx="11"/>
          </p:nvPr>
        </p:nvSpPr>
        <p:spPr/>
        <p:txBody>
          <a:bodyPr/>
          <a:lstStyle/>
          <a:p>
            <a:r>
              <a:rPr lang="en-AU"/>
              <a:t>|  Footer text</a:t>
            </a:r>
          </a:p>
        </p:txBody>
      </p:sp>
      <p:sp>
        <p:nvSpPr>
          <p:cNvPr id="7" name="Slide Number Placeholder 6">
            <a:extLst>
              <a:ext uri="{FF2B5EF4-FFF2-40B4-BE49-F238E27FC236}">
                <a16:creationId xmlns:a16="http://schemas.microsoft.com/office/drawing/2014/main" id="{AB80AF75-5BE1-4663-B67E-538C5117EDD7}"/>
              </a:ext>
            </a:extLst>
          </p:cNvPr>
          <p:cNvSpPr>
            <a:spLocks noGrp="1"/>
          </p:cNvSpPr>
          <p:nvPr>
            <p:ph type="sldNum" sz="quarter" idx="12"/>
          </p:nvPr>
        </p:nvSpPr>
        <p:spPr/>
        <p:txBody>
          <a:bodyPr/>
          <a:lstStyle/>
          <a:p>
            <a:fld id="{48B5C96C-4BBC-4B33-A047-1AA8DFEEEE65}" type="slidenum">
              <a:rPr lang="en-US" smtClean="0"/>
              <a:pPr/>
              <a:t>‹#›</a:t>
            </a:fld>
            <a:endParaRPr lang="en-US"/>
          </a:p>
        </p:txBody>
      </p:sp>
      <p:sp>
        <p:nvSpPr>
          <p:cNvPr id="2" name="Title 1">
            <a:extLst>
              <a:ext uri="{FF2B5EF4-FFF2-40B4-BE49-F238E27FC236}">
                <a16:creationId xmlns:a16="http://schemas.microsoft.com/office/drawing/2014/main" id="{448481D0-0C55-4CF2-96D0-EF7125CE496A}"/>
              </a:ext>
            </a:extLst>
          </p:cNvPr>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3"/>
          </p:nvPr>
        </p:nvSpPr>
        <p:spPr>
          <a:xfrm>
            <a:off x="630000" y="3276000"/>
            <a:ext cx="7920000" cy="1764000"/>
          </a:xfrm>
        </p:spPr>
        <p:txBody>
          <a:bodyPr/>
          <a:lstStyle/>
          <a:p>
            <a:endParaRPr lang="en-AU"/>
          </a:p>
        </p:txBody>
      </p:sp>
    </p:spTree>
    <p:extLst>
      <p:ext uri="{BB962C8B-B14F-4D97-AF65-F5344CB8AC3E}">
        <p14:creationId xmlns:p14="http://schemas.microsoft.com/office/powerpoint/2010/main" val="2024153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Pull Boxes x 1">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593999" y="3420000"/>
            <a:ext cx="7920000" cy="1332000"/>
          </a:xfrm>
          <a:solidFill>
            <a:schemeClr val="accent6"/>
          </a:solidFill>
        </p:spPr>
        <p:txBody>
          <a:bodyPr lIns="180000" tIns="216000" rIns="216000" bIns="216000"/>
          <a:lstStyle>
            <a:lvl1pPr>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DEC66173-0181-4D36-B76E-BA7F33CE3A05}"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r>
              <a:rPr lang="en-AU"/>
              <a:t>|  Footer text</a:t>
            </a:r>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2448000"/>
            <a:ext cx="7920000" cy="9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593725" y="4932000"/>
            <a:ext cx="7920000" cy="9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423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 &amp; Pull Boxes x 2">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630000" y="3420000"/>
            <a:ext cx="7884000" cy="1026000"/>
          </a:xfrm>
          <a:solidFill>
            <a:schemeClr val="accent1"/>
          </a:solidFill>
        </p:spPr>
        <p:txBody>
          <a:bodyPr lIns="270000" tIns="216000" rIns="270000" bIns="216000"/>
          <a:lstStyle>
            <a:lvl1pPr>
              <a:tabLst>
                <a:tab pos="450000" algn="l"/>
              </a:tabLst>
              <a:defRPr baseline="0">
                <a:solidFill>
                  <a:schemeClr val="bg1"/>
                </a:solidFill>
              </a:defRPr>
            </a:lvl1pPr>
            <a:lvl2pP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0F1270AF-B046-44CE-912A-09D0BD58C84B}"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r>
              <a:rPr lang="en-AU"/>
              <a:t>|  Footer text</a:t>
            </a:r>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2448000"/>
            <a:ext cx="7920000" cy="9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630000" y="4590000"/>
            <a:ext cx="7884000" cy="1026000"/>
          </a:xfrm>
          <a:solidFill>
            <a:schemeClr val="accent3"/>
          </a:solidFill>
        </p:spPr>
        <p:txBody>
          <a:bodyPr lIns="270000" tIns="216000" rIns="270000" bIns="216000"/>
          <a:lstStyle>
            <a:lvl1pPr>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352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 &amp; Pull Boxes x 3">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594000" y="3168402"/>
            <a:ext cx="7884000" cy="82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2448000"/>
            <a:ext cx="7920000" cy="648000"/>
          </a:xfrm>
        </p:spPr>
        <p:txBody>
          <a:bodyPr/>
          <a:lstStyle/>
          <a:p>
            <a:pPr lvl="0"/>
            <a:r>
              <a:rPr lang="en-US"/>
              <a:t>Click to edit Master text styles</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594000" y="4100802"/>
            <a:ext cx="7884000" cy="82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5AEEA7-0B9A-4B96-BF32-0159614BA2F3}"/>
              </a:ext>
            </a:extLst>
          </p:cNvPr>
          <p:cNvSpPr>
            <a:spLocks noGrp="1"/>
          </p:cNvSpPr>
          <p:nvPr>
            <p:ph type="body" sz="quarter" idx="20"/>
          </p:nvPr>
        </p:nvSpPr>
        <p:spPr>
          <a:xfrm>
            <a:off x="594000" y="5033202"/>
            <a:ext cx="7884000" cy="82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stStyle>
          <a:p>
            <a:pPr lvl="0"/>
            <a:r>
              <a:rPr lang="en-US"/>
              <a:t>Click to edit Master text styles</a:t>
            </a:r>
          </a:p>
          <a:p>
            <a:pPr lvl="1"/>
            <a:r>
              <a:rPr lang="en-US"/>
              <a:t>Second level</a:t>
            </a:r>
          </a:p>
        </p:txBody>
      </p:sp>
      <p:sp>
        <p:nvSpPr>
          <p:cNvPr id="2" name="Date Placeholder 1"/>
          <p:cNvSpPr>
            <a:spLocks noGrp="1"/>
          </p:cNvSpPr>
          <p:nvPr>
            <p:ph type="dt" sz="half" idx="21"/>
          </p:nvPr>
        </p:nvSpPr>
        <p:spPr/>
        <p:txBody>
          <a:bodyPr/>
          <a:lstStyle/>
          <a:p>
            <a:fld id="{BAC783C6-E6DF-4C80-8784-C8D41095A7C9}" type="datetime1">
              <a:rPr lang="en-AU" smtClean="0"/>
              <a:pPr/>
              <a:t>23/06/2023</a:t>
            </a:fld>
            <a:endParaRPr lang="en-AU"/>
          </a:p>
        </p:txBody>
      </p:sp>
      <p:sp>
        <p:nvSpPr>
          <p:cNvPr id="3" name="Footer Placeholder 2"/>
          <p:cNvSpPr>
            <a:spLocks noGrp="1"/>
          </p:cNvSpPr>
          <p:nvPr>
            <p:ph type="ftr" sz="quarter" idx="22"/>
          </p:nvPr>
        </p:nvSpPr>
        <p:spPr/>
        <p:txBody>
          <a:bodyPr/>
          <a:lstStyle/>
          <a:p>
            <a:r>
              <a:rPr lang="en-AU"/>
              <a:t>|  Footer text</a:t>
            </a:r>
          </a:p>
        </p:txBody>
      </p:sp>
      <p:sp>
        <p:nvSpPr>
          <p:cNvPr id="4" name="Slide Number Placeholder 3"/>
          <p:cNvSpPr>
            <a:spLocks noGrp="1"/>
          </p:cNvSpPr>
          <p:nvPr>
            <p:ph type="sldNum" sz="quarter" idx="23"/>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4279156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21496D-666D-41C6-AB85-094D9A5837B2}"/>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BAC783C6-E6DF-4C80-8784-C8D41095A7C9}" type="datetime1">
              <a:rPr lang="en-AU" smtClean="0"/>
              <a:pPr/>
              <a:t>23/06/2023</a:t>
            </a:fld>
            <a:endParaRPr lang="en-AU"/>
          </a:p>
        </p:txBody>
      </p:sp>
      <p:sp>
        <p:nvSpPr>
          <p:cNvPr id="3" name="Footer Placeholder 2"/>
          <p:cNvSpPr>
            <a:spLocks noGrp="1"/>
          </p:cNvSpPr>
          <p:nvPr>
            <p:ph type="ftr" sz="quarter" idx="11"/>
          </p:nvPr>
        </p:nvSpPr>
        <p:spPr/>
        <p:txBody>
          <a:bodyPr/>
          <a:lstStyle/>
          <a:p>
            <a:r>
              <a:rPr lang="en-AU"/>
              <a:t>|  Footer text</a:t>
            </a:r>
          </a:p>
        </p:txBody>
      </p:sp>
      <p:sp>
        <p:nvSpPr>
          <p:cNvPr id="4" name="Slide Number Placeholder 3"/>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3548833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3CDE9A-967B-41D8-ABA3-F99200857F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2934000"/>
            <a:ext cx="3960000" cy="1980000"/>
          </a:xfrm>
        </p:spPr>
        <p:txBody>
          <a:bodyPr anchor="b"/>
          <a:lstStyle>
            <a:lvl1pPr algn="l">
              <a:lnSpc>
                <a:spcPct val="100000"/>
              </a:lnSpc>
              <a:defRPr sz="4200"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94000" y="5238000"/>
            <a:ext cx="3240000" cy="900000"/>
          </a:xfrm>
        </p:spPr>
        <p:txBody>
          <a:bodyPr/>
          <a:lstStyle>
            <a:lvl1pPr marL="0" indent="0" algn="l">
              <a:lnSpc>
                <a:spcPct val="100000"/>
              </a:lnSpc>
              <a:spcBef>
                <a:spcPts val="0"/>
              </a:spcBef>
              <a:spcAft>
                <a:spcPts val="0"/>
              </a:spcAft>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3D3E8B01-5F95-470F-9F3B-D5E00DDB54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9054" y="622264"/>
            <a:ext cx="1350267" cy="713233"/>
          </a:xfrm>
          <a:prstGeom prst="rect">
            <a:avLst/>
          </a:prstGeom>
        </p:spPr>
      </p:pic>
    </p:spTree>
    <p:extLst>
      <p:ext uri="{BB962C8B-B14F-4D97-AF65-F5344CB8AC3E}">
        <p14:creationId xmlns:p14="http://schemas.microsoft.com/office/powerpoint/2010/main" val="835536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45D66A-BB0C-45B0-BB3F-A7E7E2D08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4200" baseline="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594000" y="2790000"/>
            <a:ext cx="3240000" cy="900000"/>
          </a:xfrm>
        </p:spPr>
        <p:txBody>
          <a:bodyPr/>
          <a:lstStyle>
            <a:lvl1pPr marL="0" indent="0" algn="l">
              <a:lnSpc>
                <a:spcPct val="100000"/>
              </a:lnSpc>
              <a:spcBef>
                <a:spcPts val="0"/>
              </a:spcBef>
              <a:spcAft>
                <a:spcPts val="0"/>
              </a:spcAft>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3336DAA6-7987-4412-B2AF-0F118A9DD4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367" y="5497706"/>
            <a:ext cx="1350267" cy="699517"/>
          </a:xfrm>
          <a:prstGeom prst="rect">
            <a:avLst/>
          </a:prstGeom>
        </p:spPr>
      </p:pic>
    </p:spTree>
    <p:extLst>
      <p:ext uri="{BB962C8B-B14F-4D97-AF65-F5344CB8AC3E}">
        <p14:creationId xmlns:p14="http://schemas.microsoft.com/office/powerpoint/2010/main" val="161064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A2A1FD-28F7-443C-B642-547C14CE6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42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94000" y="2790000"/>
            <a:ext cx="3240000" cy="900000"/>
          </a:xfrm>
        </p:spPr>
        <p:txBody>
          <a:bodyPr/>
          <a:lstStyle>
            <a:lvl1pPr marL="0" indent="0" algn="l">
              <a:lnSpc>
                <a:spcPct val="100000"/>
              </a:lnSpc>
              <a:spcBef>
                <a:spcPts val="0"/>
              </a:spcBef>
              <a:spcAft>
                <a:spcPts val="0"/>
              </a:spcAft>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23EA61FD-69CB-4205-A00A-62F3CEA146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149" y="5497704"/>
            <a:ext cx="1350267" cy="699517"/>
          </a:xfrm>
          <a:prstGeom prst="rect">
            <a:avLst/>
          </a:prstGeom>
        </p:spPr>
      </p:pic>
    </p:spTree>
    <p:extLst>
      <p:ext uri="{BB962C8B-B14F-4D97-AF65-F5344CB8AC3E}">
        <p14:creationId xmlns:p14="http://schemas.microsoft.com/office/powerpoint/2010/main" val="2693498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A2A1FD-28F7-443C-B642-547C14CE6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42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94000" y="2790000"/>
            <a:ext cx="3240000" cy="900000"/>
          </a:xfrm>
        </p:spPr>
        <p:txBody>
          <a:bodyPr/>
          <a:lstStyle>
            <a:lvl1pPr marL="0" indent="0" algn="l">
              <a:lnSpc>
                <a:spcPct val="100000"/>
              </a:lnSpc>
              <a:spcBef>
                <a:spcPts val="0"/>
              </a:spcBef>
              <a:spcAft>
                <a:spcPts val="0"/>
              </a:spcAft>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23EA61FD-69CB-4205-A00A-62F3CEA146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149" y="5497704"/>
            <a:ext cx="1350267" cy="699517"/>
          </a:xfrm>
          <a:prstGeom prst="rect">
            <a:avLst/>
          </a:prstGeom>
        </p:spPr>
      </p:pic>
    </p:spTree>
    <p:extLst>
      <p:ext uri="{BB962C8B-B14F-4D97-AF65-F5344CB8AC3E}">
        <p14:creationId xmlns:p14="http://schemas.microsoft.com/office/powerpoint/2010/main" val="2693498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C717BD-D255-4BF3-9A30-57748095C3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hasCustomPrompt="1"/>
          </p:nvPr>
        </p:nvSpPr>
        <p:spPr>
          <a:xfrm>
            <a:off x="576000" y="1854000"/>
            <a:ext cx="7920000" cy="3600000"/>
          </a:xfrm>
        </p:spPr>
        <p:txBody>
          <a:bodyPr/>
          <a:lstStyle>
            <a:lvl1pPr marL="468000" indent="-468000">
              <a:lnSpc>
                <a:spcPct val="130000"/>
              </a:lnSpc>
              <a:spcBef>
                <a:spcPts val="0"/>
              </a:spcBef>
              <a:spcAft>
                <a:spcPts val="0"/>
              </a:spcAft>
              <a:buClr>
                <a:schemeClr val="accent1"/>
              </a:buClr>
              <a:buFont typeface="+mj-lt"/>
              <a:buAutoNum type="arabicPeriod"/>
              <a:defRPr sz="2400" baseline="0">
                <a:solidFill>
                  <a:schemeClr val="bg1"/>
                </a:solidFill>
              </a:defRPr>
            </a:lvl1pPr>
            <a:lvl2pPr marL="936000" indent="-468000">
              <a:buClr>
                <a:schemeClr val="accent1"/>
              </a:buClr>
              <a:buFont typeface="+mj-lt"/>
              <a:buAutoNum type="alphaLcPeriod"/>
              <a:defRPr baseline="0">
                <a:solidFill>
                  <a:schemeClr val="bg1"/>
                </a:solidFill>
              </a:defRPr>
            </a:lvl2pPr>
          </a:lstStyle>
          <a:p>
            <a:pPr lvl="0"/>
            <a:r>
              <a:rPr lang="en-AU"/>
              <a:t>Insert items here.</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2BCE561-2A2B-4D94-B690-F098955D2222}"/>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D63D3252-AE78-4A98-82F1-98C98C2CD0D4}"/>
              </a:ext>
            </a:extLst>
          </p:cNvPr>
          <p:cNvSpPr>
            <a:spLocks noGrp="1"/>
          </p:cNvSpPr>
          <p:nvPr>
            <p:ph type="body" sz="quarter" idx="10" hasCustomPrompt="1"/>
          </p:nvPr>
        </p:nvSpPr>
        <p:spPr>
          <a:xfrm>
            <a:off x="6750000" y="5544000"/>
            <a:ext cx="1800000" cy="540000"/>
          </a:xfrm>
        </p:spPr>
        <p:txBody>
          <a:bodyPr/>
          <a:lstStyle>
            <a:lvl1pPr algn="r">
              <a:spcBef>
                <a:spcPts val="0"/>
              </a:spcBef>
              <a:spcAft>
                <a:spcPts val="0"/>
              </a:spcAft>
              <a:defRPr sz="1300" b="1" i="0" baseline="0">
                <a:solidFill>
                  <a:schemeClr val="bg1"/>
                </a:solidFill>
              </a:defRPr>
            </a:lvl1pPr>
            <a:lvl2pPr algn="r">
              <a:spcBef>
                <a:spcPts val="0"/>
              </a:spcBef>
              <a:spcAft>
                <a:spcPts val="0"/>
              </a:spcAft>
              <a:defRPr sz="1300" baseline="0">
                <a:solidFill>
                  <a:schemeClr val="bg1"/>
                </a:solidFill>
              </a:defRPr>
            </a:lvl2pPr>
            <a:lvl3pPr algn="r">
              <a:spcBef>
                <a:spcPts val="0"/>
              </a:spcBef>
              <a:spcAft>
                <a:spcPts val="0"/>
              </a:spcAft>
              <a:defRPr sz="1300" baseline="0">
                <a:solidFill>
                  <a:schemeClr val="bg1"/>
                </a:solidFill>
              </a:defRPr>
            </a:lvl3pPr>
            <a:lvl4pPr algn="r">
              <a:spcBef>
                <a:spcPts val="0"/>
              </a:spcBef>
              <a:spcAft>
                <a:spcPts val="0"/>
              </a:spcAft>
              <a:defRPr sz="1300" baseline="0">
                <a:solidFill>
                  <a:schemeClr val="bg1"/>
                </a:solidFill>
              </a:defRPr>
            </a:lvl4pPr>
            <a:lvl5pPr algn="r">
              <a:spcBef>
                <a:spcPts val="0"/>
              </a:spcBef>
              <a:spcAft>
                <a:spcPts val="0"/>
              </a:spcAft>
              <a:defRPr sz="1300" baseline="0">
                <a:solidFill>
                  <a:schemeClr val="bg1"/>
                </a:solidFill>
              </a:defRPr>
            </a:lvl5pPr>
          </a:lstStyle>
          <a:p>
            <a:pPr lvl="0"/>
            <a:r>
              <a:rPr lang="en-US"/>
              <a:t>Presenter name and presenter title</a:t>
            </a:r>
          </a:p>
        </p:txBody>
      </p:sp>
    </p:spTree>
    <p:extLst>
      <p:ext uri="{BB962C8B-B14F-4D97-AF65-F5344CB8AC3E}">
        <p14:creationId xmlns:p14="http://schemas.microsoft.com/office/powerpoint/2010/main" val="1922346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s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0ABC061-703B-4E3B-A65C-6ACB675D7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hasCustomPrompt="1"/>
          </p:nvPr>
        </p:nvSpPr>
        <p:spPr>
          <a:xfrm>
            <a:off x="576000" y="1854000"/>
            <a:ext cx="7920000" cy="3600000"/>
          </a:xfrm>
        </p:spPr>
        <p:txBody>
          <a:bodyPr/>
          <a:lstStyle>
            <a:lvl1pPr marL="468000" indent="-468000">
              <a:lnSpc>
                <a:spcPct val="130000"/>
              </a:lnSpc>
              <a:spcBef>
                <a:spcPts val="0"/>
              </a:spcBef>
              <a:spcAft>
                <a:spcPts val="0"/>
              </a:spcAft>
              <a:buClr>
                <a:schemeClr val="bg2"/>
              </a:buClr>
              <a:buFont typeface="+mj-lt"/>
              <a:buAutoNum type="arabicPeriod"/>
              <a:defRPr sz="2400" baseline="0">
                <a:solidFill>
                  <a:schemeClr val="tx2"/>
                </a:solidFill>
              </a:defRPr>
            </a:lvl1pPr>
            <a:lvl2pPr marL="936000" indent="-468000">
              <a:buClr>
                <a:schemeClr val="bg2"/>
              </a:buClr>
              <a:buFont typeface="+mj-lt"/>
              <a:buAutoNum type="alphaLcPeriod"/>
              <a:defRPr baseline="0">
                <a:solidFill>
                  <a:schemeClr val="tx2"/>
                </a:solidFill>
              </a:defRPr>
            </a:lvl2pPr>
          </a:lstStyle>
          <a:p>
            <a:pPr lvl="0"/>
            <a:r>
              <a:rPr lang="en-AU"/>
              <a:t>Insert items here.</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2BCE561-2A2B-4D94-B690-F098955D2222}"/>
              </a:ext>
            </a:extLst>
          </p:cNvPr>
          <p:cNvSpPr>
            <a:spLocks noGrp="1"/>
          </p:cNvSpPr>
          <p:nvPr>
            <p:ph type="title"/>
          </p:nvPr>
        </p:nvSpPr>
        <p:spPr/>
        <p:txBody>
          <a:bodyPr/>
          <a:lstStyle>
            <a:lvl1pPr>
              <a:defRPr baseline="0">
                <a:solidFill>
                  <a:schemeClr val="accent1"/>
                </a:solidFill>
              </a:defRPr>
            </a:lvl1pPr>
          </a:lstStyle>
          <a:p>
            <a:r>
              <a:rPr lang="en-US"/>
              <a:t>Click to edit Master title style</a:t>
            </a:r>
          </a:p>
        </p:txBody>
      </p:sp>
      <p:pic>
        <p:nvPicPr>
          <p:cNvPr id="16" name="Picture 15">
            <a:extLst>
              <a:ext uri="{FF2B5EF4-FFF2-40B4-BE49-F238E27FC236}">
                <a16:creationId xmlns:a16="http://schemas.microsoft.com/office/drawing/2014/main" id="{65ED0243-514D-4B34-8BA6-1F1CD223AA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9527" y="6130380"/>
            <a:ext cx="280417" cy="217932"/>
          </a:xfrm>
          <a:prstGeom prst="rect">
            <a:avLst/>
          </a:prstGeom>
        </p:spPr>
      </p:pic>
      <p:sp>
        <p:nvSpPr>
          <p:cNvPr id="9" name="Text Placeholder 4">
            <a:extLst>
              <a:ext uri="{FF2B5EF4-FFF2-40B4-BE49-F238E27FC236}">
                <a16:creationId xmlns:a16="http://schemas.microsoft.com/office/drawing/2014/main" id="{24F49806-B7CE-4C90-A1AF-E830FFCD9FB1}"/>
              </a:ext>
            </a:extLst>
          </p:cNvPr>
          <p:cNvSpPr>
            <a:spLocks noGrp="1"/>
          </p:cNvSpPr>
          <p:nvPr>
            <p:ph type="body" sz="quarter" idx="10" hasCustomPrompt="1"/>
          </p:nvPr>
        </p:nvSpPr>
        <p:spPr>
          <a:xfrm>
            <a:off x="6750000" y="5544000"/>
            <a:ext cx="1800000" cy="540000"/>
          </a:xfrm>
        </p:spPr>
        <p:txBody>
          <a:bodyPr/>
          <a:lstStyle>
            <a:lvl1pPr algn="r">
              <a:spcBef>
                <a:spcPts val="0"/>
              </a:spcBef>
              <a:spcAft>
                <a:spcPts val="0"/>
              </a:spcAft>
              <a:defRPr sz="1300" b="1" i="0" baseline="0">
                <a:solidFill>
                  <a:schemeClr val="tx2"/>
                </a:solidFill>
              </a:defRPr>
            </a:lvl1pPr>
            <a:lvl2pPr algn="r">
              <a:spcBef>
                <a:spcPts val="0"/>
              </a:spcBef>
              <a:spcAft>
                <a:spcPts val="0"/>
              </a:spcAft>
              <a:defRPr sz="1300" baseline="0">
                <a:solidFill>
                  <a:schemeClr val="tx2"/>
                </a:solidFill>
              </a:defRPr>
            </a:lvl2pPr>
            <a:lvl3pPr algn="r">
              <a:spcBef>
                <a:spcPts val="0"/>
              </a:spcBef>
              <a:spcAft>
                <a:spcPts val="0"/>
              </a:spcAft>
              <a:defRPr sz="1300" baseline="0">
                <a:solidFill>
                  <a:schemeClr val="tx2"/>
                </a:solidFill>
              </a:defRPr>
            </a:lvl3pPr>
            <a:lvl4pPr algn="r">
              <a:spcBef>
                <a:spcPts val="0"/>
              </a:spcBef>
              <a:spcAft>
                <a:spcPts val="0"/>
              </a:spcAft>
              <a:defRPr sz="1300" baseline="0">
                <a:solidFill>
                  <a:schemeClr val="tx2"/>
                </a:solidFill>
              </a:defRPr>
            </a:lvl4pPr>
            <a:lvl5pPr algn="r">
              <a:spcBef>
                <a:spcPts val="0"/>
              </a:spcBef>
              <a:spcAft>
                <a:spcPts val="0"/>
              </a:spcAft>
              <a:defRPr sz="1300" baseline="0">
                <a:solidFill>
                  <a:schemeClr val="tx2"/>
                </a:solidFill>
              </a:defRPr>
            </a:lvl5pPr>
          </a:lstStyle>
          <a:p>
            <a:pPr lvl="0"/>
            <a:r>
              <a:rPr lang="en-US"/>
              <a:t>Presenter name and Presenter title</a:t>
            </a:r>
          </a:p>
        </p:txBody>
      </p:sp>
    </p:spTree>
    <p:extLst>
      <p:ext uri="{BB962C8B-B14F-4D97-AF65-F5344CB8AC3E}">
        <p14:creationId xmlns:p14="http://schemas.microsoft.com/office/powerpoint/2010/main" val="1698590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60F22F-99BB-4309-A4FA-37E8B1A32E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38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94000" y="2664000"/>
            <a:ext cx="3960000" cy="900000"/>
          </a:xfrm>
        </p:spPr>
        <p:txBody>
          <a:bodyPr/>
          <a:lstStyle>
            <a:lvl1pPr marL="0" indent="0" algn="l">
              <a:lnSpc>
                <a:spcPct val="100000"/>
              </a:lnSpc>
              <a:spcBef>
                <a:spcPts val="0"/>
              </a:spcBef>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76123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ero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000" y="3474000"/>
            <a:ext cx="6300000" cy="2520000"/>
          </a:xfrm>
        </p:spPr>
        <p:txBody>
          <a:bodyPr anchor="t"/>
          <a:lstStyle>
            <a:lvl1pPr marL="0" indent="0">
              <a:lnSpc>
                <a:spcPct val="100000"/>
              </a:lnSpc>
              <a:buNone/>
              <a:defRPr sz="4200" b="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8525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94000" y="1890000"/>
            <a:ext cx="7920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99851DF-5FAD-4573-AB5E-56372FD2D00D}"/>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7C6BC071-6417-4B40-A44C-B7E702658C55}"/>
              </a:ext>
            </a:extLst>
          </p:cNvPr>
          <p:cNvSpPr>
            <a:spLocks noGrp="1"/>
          </p:cNvSpPr>
          <p:nvPr>
            <p:ph type="dt" sz="half" idx="10"/>
          </p:nvPr>
        </p:nvSpPr>
        <p:spPr/>
        <p:txBody>
          <a:bodyPr/>
          <a:lstStyle/>
          <a:p>
            <a:fld id="{9AB3AEC2-611B-4670-A59C-6B7E403F729D}" type="datetime1">
              <a:rPr lang="en-AU" smtClean="0"/>
              <a:t>23/06/2023</a:t>
            </a:fld>
            <a:endParaRPr lang="en-AU"/>
          </a:p>
        </p:txBody>
      </p:sp>
      <p:sp>
        <p:nvSpPr>
          <p:cNvPr id="9" name="Footer Placeholder 8">
            <a:extLst>
              <a:ext uri="{FF2B5EF4-FFF2-40B4-BE49-F238E27FC236}">
                <a16:creationId xmlns:a16="http://schemas.microsoft.com/office/drawing/2014/main" id="{84AE6D2E-322C-4A33-A91C-36F78CE8FE22}"/>
              </a:ext>
            </a:extLst>
          </p:cNvPr>
          <p:cNvSpPr>
            <a:spLocks noGrp="1"/>
          </p:cNvSpPr>
          <p:nvPr>
            <p:ph type="ftr" sz="quarter" idx="11"/>
          </p:nvPr>
        </p:nvSpPr>
        <p:spPr/>
        <p:txBody>
          <a:bodyPr/>
          <a:lstStyle/>
          <a:p>
            <a:r>
              <a:rPr lang="en-AU"/>
              <a:t>|  Footer text</a:t>
            </a:r>
          </a:p>
        </p:txBody>
      </p:sp>
      <p:sp>
        <p:nvSpPr>
          <p:cNvPr id="10" name="Slide Number Placeholder 9">
            <a:extLst>
              <a:ext uri="{FF2B5EF4-FFF2-40B4-BE49-F238E27FC236}">
                <a16:creationId xmlns:a16="http://schemas.microsoft.com/office/drawing/2014/main" id="{936F8F1C-E43D-4DEA-B0CA-7EDBEC3CDCE2}"/>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4231786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58000"/>
            <a:ext cx="7920000" cy="540000"/>
          </a:xfrm>
        </p:spPr>
        <p:txBody>
          <a:bodyPr/>
          <a:lstStyle/>
          <a:p>
            <a:r>
              <a:rPr lang="en-US"/>
              <a:t>Click to edit Master title style</a:t>
            </a:r>
          </a:p>
        </p:txBody>
      </p:sp>
      <p:sp>
        <p:nvSpPr>
          <p:cNvPr id="3" name="Content Placeholder 2"/>
          <p:cNvSpPr>
            <a:spLocks noGrp="1"/>
          </p:cNvSpPr>
          <p:nvPr>
            <p:ph sz="half" idx="1" hasCustomPrompt="1"/>
          </p:nvPr>
        </p:nvSpPr>
        <p:spPr>
          <a:xfrm>
            <a:off x="594000" y="1890000"/>
            <a:ext cx="3798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752000" y="1890000"/>
            <a:ext cx="3798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C130B58B-D63F-487F-AAAB-42889DB30C65}"/>
              </a:ext>
            </a:extLst>
          </p:cNvPr>
          <p:cNvSpPr>
            <a:spLocks noGrp="1"/>
          </p:cNvSpPr>
          <p:nvPr>
            <p:ph type="dt" sz="half" idx="10"/>
          </p:nvPr>
        </p:nvSpPr>
        <p:spPr/>
        <p:txBody>
          <a:bodyPr/>
          <a:lstStyle/>
          <a:p>
            <a:fld id="{BF242988-01CA-40F8-9B71-4F5017FDCEBB}" type="datetime1">
              <a:rPr lang="en-AU" smtClean="0"/>
              <a:t>23/06/2023</a:t>
            </a:fld>
            <a:endParaRPr lang="en-AU"/>
          </a:p>
        </p:txBody>
      </p:sp>
      <p:sp>
        <p:nvSpPr>
          <p:cNvPr id="13" name="Footer Placeholder 12">
            <a:extLst>
              <a:ext uri="{FF2B5EF4-FFF2-40B4-BE49-F238E27FC236}">
                <a16:creationId xmlns:a16="http://schemas.microsoft.com/office/drawing/2014/main" id="{054E9828-04CD-4A51-AC28-67EC2BB4FF31}"/>
              </a:ext>
            </a:extLst>
          </p:cNvPr>
          <p:cNvSpPr>
            <a:spLocks noGrp="1"/>
          </p:cNvSpPr>
          <p:nvPr>
            <p:ph type="ftr" sz="quarter" idx="11"/>
          </p:nvPr>
        </p:nvSpPr>
        <p:spPr/>
        <p:txBody>
          <a:bodyPr/>
          <a:lstStyle/>
          <a:p>
            <a:r>
              <a:rPr lang="en-AU"/>
              <a:t>|  Footer text</a:t>
            </a:r>
          </a:p>
        </p:txBody>
      </p:sp>
      <p:sp>
        <p:nvSpPr>
          <p:cNvPr id="14" name="Slide Number Placeholder 13">
            <a:extLst>
              <a:ext uri="{FF2B5EF4-FFF2-40B4-BE49-F238E27FC236}">
                <a16:creationId xmlns:a16="http://schemas.microsoft.com/office/drawing/2014/main" id="{E8C23199-7568-4FDD-8E62-A7C6205841B2}"/>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1814428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4000" y="1890000"/>
            <a:ext cx="3798000" cy="468000"/>
          </a:xfrm>
        </p:spPr>
        <p:txBody>
          <a:bodyPr anchor="t"/>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sp>
        <p:nvSpPr>
          <p:cNvPr id="4" name="Content Placeholder 3"/>
          <p:cNvSpPr>
            <a:spLocks noGrp="1"/>
          </p:cNvSpPr>
          <p:nvPr>
            <p:ph sz="half" idx="2" hasCustomPrompt="1"/>
          </p:nvPr>
        </p:nvSpPr>
        <p:spPr>
          <a:xfrm>
            <a:off x="594000" y="2412274"/>
            <a:ext cx="3798000" cy="3312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752000" y="1890000"/>
            <a:ext cx="3798000" cy="468000"/>
          </a:xfrm>
        </p:spPr>
        <p:txBody>
          <a:bodyPr anchor="t"/>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sp>
        <p:nvSpPr>
          <p:cNvPr id="6" name="Content Placeholder 5"/>
          <p:cNvSpPr>
            <a:spLocks noGrp="1"/>
          </p:cNvSpPr>
          <p:nvPr>
            <p:ph sz="quarter" idx="4" hasCustomPrompt="1"/>
          </p:nvPr>
        </p:nvSpPr>
        <p:spPr>
          <a:xfrm>
            <a:off x="4752000" y="2412274"/>
            <a:ext cx="3798000" cy="3312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2E58C275-4805-4662-B37D-F27E52CE1695}"/>
              </a:ext>
            </a:extLst>
          </p:cNvPr>
          <p:cNvSpPr>
            <a:spLocks noGrp="1"/>
          </p:cNvSpPr>
          <p:nvPr>
            <p:ph type="title"/>
          </p:nvPr>
        </p:nvSpPr>
        <p:spPr/>
        <p:txBody>
          <a:bodyPr/>
          <a:lstStyle>
            <a:lvl1pPr>
              <a:defRPr baseline="0"/>
            </a:lvl1pPr>
          </a:lstStyle>
          <a:p>
            <a:r>
              <a:rPr lang="en-US"/>
              <a:t>Click to edit Master title style</a:t>
            </a:r>
          </a:p>
        </p:txBody>
      </p:sp>
      <p:sp>
        <p:nvSpPr>
          <p:cNvPr id="17" name="Date Placeholder 16">
            <a:extLst>
              <a:ext uri="{FF2B5EF4-FFF2-40B4-BE49-F238E27FC236}">
                <a16:creationId xmlns:a16="http://schemas.microsoft.com/office/drawing/2014/main" id="{4812057F-7E08-45AE-B526-EACBC5BAB2CF}"/>
              </a:ext>
            </a:extLst>
          </p:cNvPr>
          <p:cNvSpPr>
            <a:spLocks noGrp="1"/>
          </p:cNvSpPr>
          <p:nvPr>
            <p:ph type="dt" sz="half" idx="10"/>
          </p:nvPr>
        </p:nvSpPr>
        <p:spPr/>
        <p:txBody>
          <a:bodyPr/>
          <a:lstStyle/>
          <a:p>
            <a:fld id="{A70B7C79-E635-46F8-8E19-B1764DEDC232}" type="datetime1">
              <a:rPr lang="en-AU" smtClean="0"/>
              <a:t>23/06/2023</a:t>
            </a:fld>
            <a:endParaRPr lang="en-AU"/>
          </a:p>
        </p:txBody>
      </p:sp>
      <p:sp>
        <p:nvSpPr>
          <p:cNvPr id="18" name="Footer Placeholder 17">
            <a:extLst>
              <a:ext uri="{FF2B5EF4-FFF2-40B4-BE49-F238E27FC236}">
                <a16:creationId xmlns:a16="http://schemas.microsoft.com/office/drawing/2014/main" id="{C8BCE347-6355-4AB9-AD39-87C3C8E7BA8F}"/>
              </a:ext>
            </a:extLst>
          </p:cNvPr>
          <p:cNvSpPr>
            <a:spLocks noGrp="1"/>
          </p:cNvSpPr>
          <p:nvPr>
            <p:ph type="ftr" sz="quarter" idx="11"/>
          </p:nvPr>
        </p:nvSpPr>
        <p:spPr/>
        <p:txBody>
          <a:bodyPr/>
          <a:lstStyle/>
          <a:p>
            <a:r>
              <a:rPr lang="en-AU"/>
              <a:t>|  Footer text</a:t>
            </a:r>
          </a:p>
        </p:txBody>
      </p:sp>
      <p:sp>
        <p:nvSpPr>
          <p:cNvPr id="19" name="Slide Number Placeholder 18">
            <a:extLst>
              <a:ext uri="{FF2B5EF4-FFF2-40B4-BE49-F238E27FC236}">
                <a16:creationId xmlns:a16="http://schemas.microsoft.com/office/drawing/2014/main" id="{E5C61269-CC97-47AC-AEB3-609EAE9BD883}"/>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897425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4000" y="1890000"/>
            <a:ext cx="3420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9637C980-93F0-45BA-8F8D-C82A97955F8C}"/>
              </a:ext>
            </a:extLst>
          </p:cNvPr>
          <p:cNvSpPr>
            <a:spLocks noGrp="1"/>
          </p:cNvSpPr>
          <p:nvPr>
            <p:ph type="pic" sz="quarter" idx="13" hasCustomPrompt="1"/>
          </p:nvPr>
        </p:nvSpPr>
        <p:spPr>
          <a:xfrm>
            <a:off x="4716000" y="1962000"/>
            <a:ext cx="3780000" cy="3384000"/>
          </a:xfrm>
          <a:solidFill>
            <a:schemeClr val="bg1">
              <a:lumMod val="95000"/>
            </a:schemeClr>
          </a:solidFill>
        </p:spPr>
        <p:txBody>
          <a:bodyPr/>
          <a:lstStyle>
            <a:lvl1pPr algn="ctr">
              <a:defRPr sz="14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2" name="Date Placeholder 11">
            <a:extLst>
              <a:ext uri="{FF2B5EF4-FFF2-40B4-BE49-F238E27FC236}">
                <a16:creationId xmlns:a16="http://schemas.microsoft.com/office/drawing/2014/main" id="{044D52E9-69B4-4305-B500-3CD4F4EC8B69}"/>
              </a:ext>
            </a:extLst>
          </p:cNvPr>
          <p:cNvSpPr>
            <a:spLocks noGrp="1"/>
          </p:cNvSpPr>
          <p:nvPr>
            <p:ph type="dt" sz="half" idx="14"/>
          </p:nvPr>
        </p:nvSpPr>
        <p:spPr/>
        <p:txBody>
          <a:bodyPr/>
          <a:lstStyle/>
          <a:p>
            <a:fld id="{BDB73460-7B1E-4C4F-A7A6-CB3A4AFF96A9}" type="datetime1">
              <a:rPr lang="en-AU" smtClean="0"/>
              <a:t>23/06/2023</a:t>
            </a:fld>
            <a:endParaRPr lang="en-AU"/>
          </a:p>
        </p:txBody>
      </p:sp>
      <p:sp>
        <p:nvSpPr>
          <p:cNvPr id="13" name="Footer Placeholder 12">
            <a:extLst>
              <a:ext uri="{FF2B5EF4-FFF2-40B4-BE49-F238E27FC236}">
                <a16:creationId xmlns:a16="http://schemas.microsoft.com/office/drawing/2014/main" id="{AF33C713-A534-42EE-947F-ABB9C2A619F4}"/>
              </a:ext>
            </a:extLst>
          </p:cNvPr>
          <p:cNvSpPr>
            <a:spLocks noGrp="1"/>
          </p:cNvSpPr>
          <p:nvPr>
            <p:ph type="ftr" sz="quarter" idx="15"/>
          </p:nvPr>
        </p:nvSpPr>
        <p:spPr/>
        <p:txBody>
          <a:bodyPr/>
          <a:lstStyle/>
          <a:p>
            <a:r>
              <a:rPr lang="en-AU"/>
              <a:t>|  Footer text</a:t>
            </a:r>
          </a:p>
        </p:txBody>
      </p:sp>
      <p:sp>
        <p:nvSpPr>
          <p:cNvPr id="14" name="Slide Number Placeholder 13">
            <a:extLst>
              <a:ext uri="{FF2B5EF4-FFF2-40B4-BE49-F238E27FC236}">
                <a16:creationId xmlns:a16="http://schemas.microsoft.com/office/drawing/2014/main" id="{6E3DA71B-2799-4F3D-9798-2B0408D38637}"/>
              </a:ext>
            </a:extLst>
          </p:cNvPr>
          <p:cNvSpPr>
            <a:spLocks noGrp="1"/>
          </p:cNvSpPr>
          <p:nvPr>
            <p:ph type="sldNum" sz="quarter" idx="16"/>
          </p:nvPr>
        </p:nvSpPr>
        <p:spPr/>
        <p:txBody>
          <a:bodyPr/>
          <a:lstStyle/>
          <a:p>
            <a:fld id="{48B5C96C-4BBC-4B33-A047-1AA8DFEEEE65}"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90313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Top, Table Bottom">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3998" y="1926000"/>
            <a:ext cx="7920000" cy="72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4D21E-8605-48B0-BF5A-C125411473C2}"/>
              </a:ext>
            </a:extLst>
          </p:cNvPr>
          <p:cNvSpPr>
            <a:spLocks noGrp="1"/>
          </p:cNvSpPr>
          <p:nvPr>
            <p:ph type="dt" sz="half" idx="10"/>
          </p:nvPr>
        </p:nvSpPr>
        <p:spPr/>
        <p:txBody>
          <a:bodyPr/>
          <a:lstStyle/>
          <a:p>
            <a:fld id="{688D03DC-2C71-4488-9AE2-72069B3B6253}" type="datetime1">
              <a:rPr lang="en-AU" smtClean="0"/>
              <a:t>23/06/2023</a:t>
            </a:fld>
            <a:endParaRPr lang="en-AU"/>
          </a:p>
        </p:txBody>
      </p:sp>
      <p:sp>
        <p:nvSpPr>
          <p:cNvPr id="6" name="Footer Placeholder 5">
            <a:extLst>
              <a:ext uri="{FF2B5EF4-FFF2-40B4-BE49-F238E27FC236}">
                <a16:creationId xmlns:a16="http://schemas.microsoft.com/office/drawing/2014/main" id="{727008EC-1D75-4EE1-AC11-D6D455195FF1}"/>
              </a:ext>
            </a:extLst>
          </p:cNvPr>
          <p:cNvSpPr>
            <a:spLocks noGrp="1"/>
          </p:cNvSpPr>
          <p:nvPr>
            <p:ph type="ftr" sz="quarter" idx="11"/>
          </p:nvPr>
        </p:nvSpPr>
        <p:spPr/>
        <p:txBody>
          <a:bodyPr/>
          <a:lstStyle/>
          <a:p>
            <a:r>
              <a:rPr lang="en-AU"/>
              <a:t>|  Footer text</a:t>
            </a:r>
          </a:p>
        </p:txBody>
      </p:sp>
      <p:sp>
        <p:nvSpPr>
          <p:cNvPr id="7" name="Slide Number Placeholder 6">
            <a:extLst>
              <a:ext uri="{FF2B5EF4-FFF2-40B4-BE49-F238E27FC236}">
                <a16:creationId xmlns:a16="http://schemas.microsoft.com/office/drawing/2014/main" id="{AB80AF75-5BE1-4663-B67E-538C5117EDD7}"/>
              </a:ext>
            </a:extLst>
          </p:cNvPr>
          <p:cNvSpPr>
            <a:spLocks noGrp="1"/>
          </p:cNvSpPr>
          <p:nvPr>
            <p:ph type="sldNum" sz="quarter" idx="12"/>
          </p:nvPr>
        </p:nvSpPr>
        <p:spPr/>
        <p:txBody>
          <a:bodyPr/>
          <a:lstStyle/>
          <a:p>
            <a:fld id="{48B5C96C-4BBC-4B33-A047-1AA8DFEEEE65}" type="slidenum">
              <a:rPr lang="en-US" smtClean="0"/>
              <a:pPr/>
              <a:t>‹#›</a:t>
            </a:fld>
            <a:endParaRPr lang="en-US"/>
          </a:p>
        </p:txBody>
      </p:sp>
      <p:sp>
        <p:nvSpPr>
          <p:cNvPr id="2" name="Title 1">
            <a:extLst>
              <a:ext uri="{FF2B5EF4-FFF2-40B4-BE49-F238E27FC236}">
                <a16:creationId xmlns:a16="http://schemas.microsoft.com/office/drawing/2014/main" id="{448481D0-0C55-4CF2-96D0-EF7125CE496A}"/>
              </a:ext>
            </a:extLst>
          </p:cNvPr>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3"/>
          </p:nvPr>
        </p:nvSpPr>
        <p:spPr>
          <a:xfrm>
            <a:off x="630000" y="2970000"/>
            <a:ext cx="7920000" cy="1764000"/>
          </a:xfrm>
        </p:spPr>
        <p:txBody>
          <a:bodyPr/>
          <a:lstStyle/>
          <a:p>
            <a:r>
              <a:rPr lang="en-US"/>
              <a:t>Click icon to add table</a:t>
            </a:r>
            <a:endParaRPr lang="en-AU"/>
          </a:p>
        </p:txBody>
      </p:sp>
    </p:spTree>
    <p:extLst>
      <p:ext uri="{BB962C8B-B14F-4D97-AF65-F5344CB8AC3E}">
        <p14:creationId xmlns:p14="http://schemas.microsoft.com/office/powerpoint/2010/main" val="257359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C717BD-D255-4BF3-9A30-57748095C3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hasCustomPrompt="1"/>
          </p:nvPr>
        </p:nvSpPr>
        <p:spPr>
          <a:xfrm>
            <a:off x="576000" y="1854000"/>
            <a:ext cx="7920000" cy="3600000"/>
          </a:xfrm>
        </p:spPr>
        <p:txBody>
          <a:bodyPr/>
          <a:lstStyle>
            <a:lvl1pPr marL="468000" indent="-468000">
              <a:lnSpc>
                <a:spcPct val="130000"/>
              </a:lnSpc>
              <a:spcBef>
                <a:spcPts val="0"/>
              </a:spcBef>
              <a:spcAft>
                <a:spcPts val="0"/>
              </a:spcAft>
              <a:buClr>
                <a:schemeClr val="accent1"/>
              </a:buClr>
              <a:buFont typeface="+mj-lt"/>
              <a:buAutoNum type="arabicPeriod"/>
              <a:defRPr sz="2400" baseline="0">
                <a:solidFill>
                  <a:schemeClr val="bg1"/>
                </a:solidFill>
              </a:defRPr>
            </a:lvl1pPr>
            <a:lvl2pPr marL="936000" indent="-468000">
              <a:buClr>
                <a:schemeClr val="accent1"/>
              </a:buClr>
              <a:buFont typeface="+mj-lt"/>
              <a:buAutoNum type="alphaLcPeriod"/>
              <a:defRPr baseline="0">
                <a:solidFill>
                  <a:schemeClr val="bg1"/>
                </a:solidFill>
              </a:defRPr>
            </a:lvl2pPr>
          </a:lstStyle>
          <a:p>
            <a:pPr lvl="0"/>
            <a:r>
              <a:rPr lang="en-AU"/>
              <a:t>Insert items here.</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2BCE561-2A2B-4D94-B690-F098955D2222}"/>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D63D3252-AE78-4A98-82F1-98C98C2CD0D4}"/>
              </a:ext>
            </a:extLst>
          </p:cNvPr>
          <p:cNvSpPr>
            <a:spLocks noGrp="1"/>
          </p:cNvSpPr>
          <p:nvPr>
            <p:ph type="body" sz="quarter" idx="10" hasCustomPrompt="1"/>
          </p:nvPr>
        </p:nvSpPr>
        <p:spPr>
          <a:xfrm>
            <a:off x="6750000" y="5544000"/>
            <a:ext cx="1800000" cy="540000"/>
          </a:xfrm>
        </p:spPr>
        <p:txBody>
          <a:bodyPr/>
          <a:lstStyle>
            <a:lvl1pPr algn="r">
              <a:spcBef>
                <a:spcPts val="0"/>
              </a:spcBef>
              <a:spcAft>
                <a:spcPts val="0"/>
              </a:spcAft>
              <a:defRPr sz="1300" b="1" i="0" baseline="0">
                <a:solidFill>
                  <a:schemeClr val="bg1"/>
                </a:solidFill>
              </a:defRPr>
            </a:lvl1pPr>
            <a:lvl2pPr algn="r">
              <a:spcBef>
                <a:spcPts val="0"/>
              </a:spcBef>
              <a:spcAft>
                <a:spcPts val="0"/>
              </a:spcAft>
              <a:defRPr sz="1300" baseline="0">
                <a:solidFill>
                  <a:schemeClr val="bg1"/>
                </a:solidFill>
              </a:defRPr>
            </a:lvl2pPr>
            <a:lvl3pPr algn="r">
              <a:spcBef>
                <a:spcPts val="0"/>
              </a:spcBef>
              <a:spcAft>
                <a:spcPts val="0"/>
              </a:spcAft>
              <a:defRPr sz="1300" baseline="0">
                <a:solidFill>
                  <a:schemeClr val="bg1"/>
                </a:solidFill>
              </a:defRPr>
            </a:lvl3pPr>
            <a:lvl4pPr algn="r">
              <a:spcBef>
                <a:spcPts val="0"/>
              </a:spcBef>
              <a:spcAft>
                <a:spcPts val="0"/>
              </a:spcAft>
              <a:defRPr sz="1300" baseline="0">
                <a:solidFill>
                  <a:schemeClr val="bg1"/>
                </a:solidFill>
              </a:defRPr>
            </a:lvl4pPr>
            <a:lvl5pPr algn="r">
              <a:spcBef>
                <a:spcPts val="0"/>
              </a:spcBef>
              <a:spcAft>
                <a:spcPts val="0"/>
              </a:spcAft>
              <a:defRPr sz="1300" baseline="0">
                <a:solidFill>
                  <a:schemeClr val="bg1"/>
                </a:solidFill>
              </a:defRPr>
            </a:lvl5pPr>
          </a:lstStyle>
          <a:p>
            <a:pPr lvl="0"/>
            <a:r>
              <a:rPr lang="en-US"/>
              <a:t>Presenter name and presenter title</a:t>
            </a:r>
          </a:p>
        </p:txBody>
      </p:sp>
    </p:spTree>
    <p:extLst>
      <p:ext uri="{BB962C8B-B14F-4D97-AF65-F5344CB8AC3E}">
        <p14:creationId xmlns:p14="http://schemas.microsoft.com/office/powerpoint/2010/main" val="1922346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xt Left, Table Right No Head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4000" y="1926000"/>
            <a:ext cx="3420000" cy="3384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044D52E9-69B4-4305-B500-3CD4F4EC8B69}"/>
              </a:ext>
            </a:extLst>
          </p:cNvPr>
          <p:cNvSpPr>
            <a:spLocks noGrp="1"/>
          </p:cNvSpPr>
          <p:nvPr>
            <p:ph type="dt" sz="half" idx="14"/>
          </p:nvPr>
        </p:nvSpPr>
        <p:spPr/>
        <p:txBody>
          <a:bodyPr/>
          <a:lstStyle/>
          <a:p>
            <a:fld id="{A65FD99C-9BCC-4DAB-ABFE-12617C0A4019}" type="datetime1">
              <a:rPr lang="en-AU" smtClean="0"/>
              <a:t>23/06/2023</a:t>
            </a:fld>
            <a:endParaRPr lang="en-AU"/>
          </a:p>
        </p:txBody>
      </p:sp>
      <p:sp>
        <p:nvSpPr>
          <p:cNvPr id="13" name="Footer Placeholder 12">
            <a:extLst>
              <a:ext uri="{FF2B5EF4-FFF2-40B4-BE49-F238E27FC236}">
                <a16:creationId xmlns:a16="http://schemas.microsoft.com/office/drawing/2014/main" id="{AF33C713-A534-42EE-947F-ABB9C2A619F4}"/>
              </a:ext>
            </a:extLst>
          </p:cNvPr>
          <p:cNvSpPr>
            <a:spLocks noGrp="1"/>
          </p:cNvSpPr>
          <p:nvPr>
            <p:ph type="ftr" sz="quarter" idx="15"/>
          </p:nvPr>
        </p:nvSpPr>
        <p:spPr/>
        <p:txBody>
          <a:bodyPr/>
          <a:lstStyle/>
          <a:p>
            <a:r>
              <a:rPr lang="en-AU"/>
              <a:t>|  Footer text</a:t>
            </a:r>
          </a:p>
        </p:txBody>
      </p:sp>
      <p:sp>
        <p:nvSpPr>
          <p:cNvPr id="14" name="Slide Number Placeholder 13">
            <a:extLst>
              <a:ext uri="{FF2B5EF4-FFF2-40B4-BE49-F238E27FC236}">
                <a16:creationId xmlns:a16="http://schemas.microsoft.com/office/drawing/2014/main" id="{6E3DA71B-2799-4F3D-9798-2B0408D38637}"/>
              </a:ext>
            </a:extLst>
          </p:cNvPr>
          <p:cNvSpPr>
            <a:spLocks noGrp="1"/>
          </p:cNvSpPr>
          <p:nvPr>
            <p:ph type="sldNum" sz="quarter" idx="16"/>
          </p:nvPr>
        </p:nvSpPr>
        <p:spPr/>
        <p:txBody>
          <a:bodyPr/>
          <a:lstStyle/>
          <a:p>
            <a:fld id="{48B5C96C-4BBC-4B33-A047-1AA8DFEEEE65}" type="slidenum">
              <a:rPr lang="en-US" smtClean="0"/>
              <a:pPr/>
              <a:t>‹#›</a:t>
            </a:fld>
            <a:endParaRPr lang="en-US"/>
          </a:p>
        </p:txBody>
      </p:sp>
      <p:pic>
        <p:nvPicPr>
          <p:cNvPr id="6" name="Picture 5">
            <a:extLst>
              <a:ext uri="{FF2B5EF4-FFF2-40B4-BE49-F238E27FC236}">
                <a16:creationId xmlns:a16="http://schemas.microsoft.com/office/drawing/2014/main" id="{3DF60F09-AF3C-4E18-86D6-8A3D54BADE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9527" y="6130380"/>
            <a:ext cx="280417" cy="217932"/>
          </a:xfrm>
          <a:prstGeom prst="rect">
            <a:avLst/>
          </a:prstGeom>
        </p:spPr>
      </p:pic>
      <p:sp>
        <p:nvSpPr>
          <p:cNvPr id="4" name="Table Placeholder 3"/>
          <p:cNvSpPr>
            <a:spLocks noGrp="1"/>
          </p:cNvSpPr>
          <p:nvPr>
            <p:ph type="tbl" sz="quarter" idx="17"/>
          </p:nvPr>
        </p:nvSpPr>
        <p:spPr>
          <a:xfrm>
            <a:off x="4698000" y="1998000"/>
            <a:ext cx="3816000" cy="1692000"/>
          </a:xfrm>
        </p:spPr>
        <p:txBody>
          <a:bodyPr/>
          <a:lstStyle/>
          <a:p>
            <a:r>
              <a:rPr lang="en-US"/>
              <a:t>Click icon to add table</a:t>
            </a:r>
            <a:endParaRPr lang="en-AU"/>
          </a:p>
        </p:txBody>
      </p:sp>
    </p:spTree>
    <p:extLst>
      <p:ext uri="{BB962C8B-B14F-4D97-AF65-F5344CB8AC3E}">
        <p14:creationId xmlns:p14="http://schemas.microsoft.com/office/powerpoint/2010/main" val="2987656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Pull Boxes x 1">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593999" y="3168000"/>
            <a:ext cx="7920000" cy="1332000"/>
          </a:xfrm>
          <a:solidFill>
            <a:schemeClr val="accent6"/>
          </a:solidFill>
        </p:spPr>
        <p:txBody>
          <a:bodyPr lIns="180000" tIns="216000" rIns="216000" bIns="216000"/>
          <a:lstStyle>
            <a:lvl1pPr>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A015C8EC-0D87-40B0-B31F-D4D2F148F1E0}"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r>
              <a:rPr lang="en-AU"/>
              <a:t>|  Footer text</a:t>
            </a:r>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200000" cy="9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593725" y="4788000"/>
            <a:ext cx="7200000" cy="9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282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tro &amp; Pull Boxes x 2">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630000" y="2898000"/>
            <a:ext cx="7884000" cy="1026000"/>
          </a:xfrm>
          <a:solidFill>
            <a:schemeClr val="accent1"/>
          </a:solidFill>
        </p:spPr>
        <p:txBody>
          <a:bodyPr lIns="270000" tIns="216000" rIns="270000" bIns="216000"/>
          <a:lstStyle>
            <a:lvl1pPr>
              <a:tabLst>
                <a:tab pos="450000" algn="l"/>
              </a:tabLst>
              <a:defRPr baseline="0">
                <a:solidFill>
                  <a:schemeClr val="bg1"/>
                </a:solidFill>
              </a:defRPr>
            </a:lvl1pPr>
            <a:lvl2pP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A2D701EA-DFA7-4C7F-953D-8AF250F32FF6}"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r>
              <a:rPr lang="en-AU"/>
              <a:t>|  Footer text</a:t>
            </a:r>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884000" cy="7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630000" y="4068000"/>
            <a:ext cx="7884000" cy="1026000"/>
          </a:xfrm>
          <a:solidFill>
            <a:schemeClr val="accent3"/>
          </a:solidFill>
        </p:spPr>
        <p:txBody>
          <a:bodyPr lIns="270000" tIns="216000" rIns="270000" bIns="216000"/>
          <a:lstStyle>
            <a:lvl1pPr>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0318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ro &amp; Pull Boxes x 3">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630000" y="2556000"/>
            <a:ext cx="7884000" cy="100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18807799-1D33-41C5-A619-BFB2223BA8BE}"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r>
              <a:rPr lang="en-AU"/>
              <a:t>|  Footer text</a:t>
            </a:r>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920000" cy="3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630000" y="3717000"/>
            <a:ext cx="7884000" cy="100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5AEEA7-0B9A-4B96-BF32-0159614BA2F3}"/>
              </a:ext>
            </a:extLst>
          </p:cNvPr>
          <p:cNvSpPr>
            <a:spLocks noGrp="1"/>
          </p:cNvSpPr>
          <p:nvPr>
            <p:ph type="body" sz="quarter" idx="20"/>
          </p:nvPr>
        </p:nvSpPr>
        <p:spPr>
          <a:xfrm>
            <a:off x="630000" y="4932000"/>
            <a:ext cx="7884000" cy="100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083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21496D-666D-41C6-AB85-094D9A5837B2}"/>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6A29A4D1-AC9A-40FC-9275-92831EAEF044}"/>
              </a:ext>
            </a:extLst>
          </p:cNvPr>
          <p:cNvSpPr>
            <a:spLocks noGrp="1"/>
          </p:cNvSpPr>
          <p:nvPr>
            <p:ph type="dt" sz="half" idx="10"/>
          </p:nvPr>
        </p:nvSpPr>
        <p:spPr/>
        <p:txBody>
          <a:bodyPr/>
          <a:lstStyle/>
          <a:p>
            <a:fld id="{FC575CD4-CFBF-4F9E-94FD-82D5FE72BDF8}" type="datetime1">
              <a:rPr lang="en-AU" smtClean="0"/>
              <a:t>23/06/2023</a:t>
            </a:fld>
            <a:endParaRPr lang="en-AU"/>
          </a:p>
        </p:txBody>
      </p:sp>
      <p:sp>
        <p:nvSpPr>
          <p:cNvPr id="7" name="Footer Placeholder 6">
            <a:extLst>
              <a:ext uri="{FF2B5EF4-FFF2-40B4-BE49-F238E27FC236}">
                <a16:creationId xmlns:a16="http://schemas.microsoft.com/office/drawing/2014/main" id="{36CC75E3-ECCF-4301-98F4-F544CD1C3AEA}"/>
              </a:ext>
            </a:extLst>
          </p:cNvPr>
          <p:cNvSpPr>
            <a:spLocks noGrp="1"/>
          </p:cNvSpPr>
          <p:nvPr>
            <p:ph type="ftr" sz="quarter" idx="11"/>
          </p:nvPr>
        </p:nvSpPr>
        <p:spPr/>
        <p:txBody>
          <a:bodyPr/>
          <a:lstStyle/>
          <a:p>
            <a:r>
              <a:rPr lang="en-AU"/>
              <a:t>|  Footer text</a:t>
            </a:r>
          </a:p>
        </p:txBody>
      </p:sp>
      <p:sp>
        <p:nvSpPr>
          <p:cNvPr id="8" name="Slide Number Placeholder 7">
            <a:extLst>
              <a:ext uri="{FF2B5EF4-FFF2-40B4-BE49-F238E27FC236}">
                <a16:creationId xmlns:a16="http://schemas.microsoft.com/office/drawing/2014/main" id="{7187E3F4-230C-4BBE-85F2-EDA3EA8421AF}"/>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3652063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9D81E04-6D1C-47B2-A858-27C39CC2B6D2}"/>
              </a:ext>
            </a:extLst>
          </p:cNvPr>
          <p:cNvSpPr>
            <a:spLocks noGrp="1"/>
          </p:cNvSpPr>
          <p:nvPr>
            <p:ph type="dt" sz="half" idx="10"/>
          </p:nvPr>
        </p:nvSpPr>
        <p:spPr/>
        <p:txBody>
          <a:bodyPr/>
          <a:lstStyle/>
          <a:p>
            <a:fld id="{55C7B583-46E0-4100-91BB-289069472591}" type="datetime1">
              <a:rPr lang="en-AU" smtClean="0"/>
              <a:t>23/06/2023</a:t>
            </a:fld>
            <a:endParaRPr lang="en-AU"/>
          </a:p>
        </p:txBody>
      </p:sp>
      <p:sp>
        <p:nvSpPr>
          <p:cNvPr id="7" name="Footer Placeholder 6">
            <a:extLst>
              <a:ext uri="{FF2B5EF4-FFF2-40B4-BE49-F238E27FC236}">
                <a16:creationId xmlns:a16="http://schemas.microsoft.com/office/drawing/2014/main" id="{1877947F-32F4-466D-B106-8B510E7C6247}"/>
              </a:ext>
            </a:extLst>
          </p:cNvPr>
          <p:cNvSpPr>
            <a:spLocks noGrp="1"/>
          </p:cNvSpPr>
          <p:nvPr>
            <p:ph type="ftr" sz="quarter" idx="11"/>
          </p:nvPr>
        </p:nvSpPr>
        <p:spPr/>
        <p:txBody>
          <a:bodyPr/>
          <a:lstStyle/>
          <a:p>
            <a:r>
              <a:rPr lang="en-AU"/>
              <a:t>|  Footer text</a:t>
            </a:r>
          </a:p>
        </p:txBody>
      </p:sp>
      <p:sp>
        <p:nvSpPr>
          <p:cNvPr id="8" name="Slide Number Placeholder 7">
            <a:extLst>
              <a:ext uri="{FF2B5EF4-FFF2-40B4-BE49-F238E27FC236}">
                <a16:creationId xmlns:a16="http://schemas.microsoft.com/office/drawing/2014/main" id="{80587B46-5DBB-4A4C-95CC-5DE862D6F723}"/>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1828006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3CDE9A-967B-41D8-ABA3-F99200857F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2934000"/>
            <a:ext cx="3960000" cy="1980000"/>
          </a:xfrm>
        </p:spPr>
        <p:txBody>
          <a:bodyPr anchor="b"/>
          <a:lstStyle>
            <a:lvl1pPr algn="l">
              <a:lnSpc>
                <a:spcPct val="100000"/>
              </a:lnSpc>
              <a:defRPr sz="3150"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94000" y="5238000"/>
            <a:ext cx="3240000" cy="900000"/>
          </a:xfrm>
        </p:spPr>
        <p:txBody>
          <a:bodyPr/>
          <a:lstStyle>
            <a:lvl1pPr marL="0" indent="0" algn="l">
              <a:lnSpc>
                <a:spcPct val="100000"/>
              </a:lnSpc>
              <a:spcBef>
                <a:spcPts val="0"/>
              </a:spcBef>
              <a:spcAft>
                <a:spcPts val="0"/>
              </a:spcAft>
              <a:buNone/>
              <a:defRPr sz="1800" b="0" i="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3D3E8B01-5F95-470F-9F3B-D5E00DDB54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9055" y="622264"/>
            <a:ext cx="1350267" cy="713233"/>
          </a:xfrm>
          <a:prstGeom prst="rect">
            <a:avLst/>
          </a:prstGeom>
        </p:spPr>
      </p:pic>
    </p:spTree>
    <p:extLst>
      <p:ext uri="{BB962C8B-B14F-4D97-AF65-F5344CB8AC3E}">
        <p14:creationId xmlns:p14="http://schemas.microsoft.com/office/powerpoint/2010/main" val="3832374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45D66A-BB0C-45B0-BB3F-A7E7E2D08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3150" baseline="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594000" y="2790000"/>
            <a:ext cx="3240000" cy="900000"/>
          </a:xfrm>
        </p:spPr>
        <p:txBody>
          <a:bodyPr/>
          <a:lstStyle>
            <a:lvl1pPr marL="0" indent="0" algn="l">
              <a:lnSpc>
                <a:spcPct val="100000"/>
              </a:lnSpc>
              <a:spcBef>
                <a:spcPts val="0"/>
              </a:spcBef>
              <a:spcAft>
                <a:spcPts val="0"/>
              </a:spcAft>
              <a:buNone/>
              <a:defRPr sz="1800" b="0" i="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3336DAA6-7987-4412-B2AF-0F118A9DD4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368" y="5497708"/>
            <a:ext cx="1350267" cy="699517"/>
          </a:xfrm>
          <a:prstGeom prst="rect">
            <a:avLst/>
          </a:prstGeom>
        </p:spPr>
      </p:pic>
    </p:spTree>
    <p:extLst>
      <p:ext uri="{BB962C8B-B14F-4D97-AF65-F5344CB8AC3E}">
        <p14:creationId xmlns:p14="http://schemas.microsoft.com/office/powerpoint/2010/main" val="34391841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A2A1FD-28F7-443C-B642-547C14CE6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31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94000" y="2790000"/>
            <a:ext cx="3240000" cy="900000"/>
          </a:xfrm>
        </p:spPr>
        <p:txBody>
          <a:bodyPr/>
          <a:lstStyle>
            <a:lvl1pPr marL="0" indent="0" algn="l">
              <a:lnSpc>
                <a:spcPct val="100000"/>
              </a:lnSpc>
              <a:spcBef>
                <a:spcPts val="0"/>
              </a:spcBef>
              <a:spcAft>
                <a:spcPts val="0"/>
              </a:spcAft>
              <a:buNone/>
              <a:defRPr sz="1800" b="0" i="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a:extLst>
              <a:ext uri="{FF2B5EF4-FFF2-40B4-BE49-F238E27FC236}">
                <a16:creationId xmlns:a16="http://schemas.microsoft.com/office/drawing/2014/main" id="{23EA61FD-69CB-4205-A00A-62F3CEA146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150" y="5497706"/>
            <a:ext cx="1350267" cy="699517"/>
          </a:xfrm>
          <a:prstGeom prst="rect">
            <a:avLst/>
          </a:prstGeom>
        </p:spPr>
      </p:pic>
    </p:spTree>
    <p:extLst>
      <p:ext uri="{BB962C8B-B14F-4D97-AF65-F5344CB8AC3E}">
        <p14:creationId xmlns:p14="http://schemas.microsoft.com/office/powerpoint/2010/main" val="45588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C717BD-D255-4BF3-9A30-57748095C3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3" name="Content Placeholder 2"/>
          <p:cNvSpPr>
            <a:spLocks noGrp="1"/>
          </p:cNvSpPr>
          <p:nvPr>
            <p:ph idx="1" hasCustomPrompt="1"/>
          </p:nvPr>
        </p:nvSpPr>
        <p:spPr>
          <a:xfrm>
            <a:off x="576000" y="1854000"/>
            <a:ext cx="7920000" cy="3600000"/>
          </a:xfrm>
        </p:spPr>
        <p:txBody>
          <a:bodyPr/>
          <a:lstStyle>
            <a:lvl1pPr marL="351000" indent="-351000">
              <a:lnSpc>
                <a:spcPct val="130000"/>
              </a:lnSpc>
              <a:spcBef>
                <a:spcPts val="0"/>
              </a:spcBef>
              <a:spcAft>
                <a:spcPts val="0"/>
              </a:spcAft>
              <a:buClr>
                <a:schemeClr val="accent1"/>
              </a:buClr>
              <a:buFont typeface="+mj-lt"/>
              <a:buAutoNum type="arabicPeriod"/>
              <a:defRPr sz="1800" baseline="0">
                <a:solidFill>
                  <a:schemeClr val="bg1"/>
                </a:solidFill>
              </a:defRPr>
            </a:lvl1pPr>
            <a:lvl2pPr marL="702000" indent="-351000">
              <a:buClr>
                <a:schemeClr val="accent1"/>
              </a:buClr>
              <a:buFont typeface="+mj-lt"/>
              <a:buAutoNum type="alphaLcPeriod"/>
              <a:defRPr baseline="0">
                <a:solidFill>
                  <a:schemeClr val="bg1"/>
                </a:solidFill>
              </a:defRPr>
            </a:lvl2pPr>
          </a:lstStyle>
          <a:p>
            <a:pPr lvl="0"/>
            <a:r>
              <a:rPr lang="en-AU"/>
              <a:t>Insert items here.</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2BCE561-2A2B-4D94-B690-F098955D2222}"/>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D63D3252-AE78-4A98-82F1-98C98C2CD0D4}"/>
              </a:ext>
            </a:extLst>
          </p:cNvPr>
          <p:cNvSpPr>
            <a:spLocks noGrp="1"/>
          </p:cNvSpPr>
          <p:nvPr>
            <p:ph type="body" sz="quarter" idx="10" hasCustomPrompt="1"/>
          </p:nvPr>
        </p:nvSpPr>
        <p:spPr>
          <a:xfrm>
            <a:off x="6750000" y="5544000"/>
            <a:ext cx="1800000" cy="540000"/>
          </a:xfrm>
        </p:spPr>
        <p:txBody>
          <a:bodyPr/>
          <a:lstStyle>
            <a:lvl1pPr algn="r">
              <a:spcBef>
                <a:spcPts val="0"/>
              </a:spcBef>
              <a:spcAft>
                <a:spcPts val="0"/>
              </a:spcAft>
              <a:defRPr sz="975" b="1" i="0" baseline="0">
                <a:solidFill>
                  <a:schemeClr val="bg1"/>
                </a:solidFill>
              </a:defRPr>
            </a:lvl1pPr>
            <a:lvl2pPr algn="r">
              <a:spcBef>
                <a:spcPts val="0"/>
              </a:spcBef>
              <a:spcAft>
                <a:spcPts val="0"/>
              </a:spcAft>
              <a:defRPr sz="975" baseline="0">
                <a:solidFill>
                  <a:schemeClr val="bg1"/>
                </a:solidFill>
              </a:defRPr>
            </a:lvl2pPr>
            <a:lvl3pPr algn="r">
              <a:spcBef>
                <a:spcPts val="0"/>
              </a:spcBef>
              <a:spcAft>
                <a:spcPts val="0"/>
              </a:spcAft>
              <a:defRPr sz="975" baseline="0">
                <a:solidFill>
                  <a:schemeClr val="bg1"/>
                </a:solidFill>
              </a:defRPr>
            </a:lvl3pPr>
            <a:lvl4pPr algn="r">
              <a:spcBef>
                <a:spcPts val="0"/>
              </a:spcBef>
              <a:spcAft>
                <a:spcPts val="0"/>
              </a:spcAft>
              <a:defRPr sz="975" baseline="0">
                <a:solidFill>
                  <a:schemeClr val="bg1"/>
                </a:solidFill>
              </a:defRPr>
            </a:lvl4pPr>
            <a:lvl5pPr algn="r">
              <a:spcBef>
                <a:spcPts val="0"/>
              </a:spcBef>
              <a:spcAft>
                <a:spcPts val="0"/>
              </a:spcAft>
              <a:defRPr sz="975" baseline="0">
                <a:solidFill>
                  <a:schemeClr val="bg1"/>
                </a:solidFill>
              </a:defRPr>
            </a:lvl5pPr>
          </a:lstStyle>
          <a:p>
            <a:pPr lvl="0"/>
            <a:r>
              <a:rPr lang="en-US"/>
              <a:t>Presenter name and presenter title</a:t>
            </a:r>
          </a:p>
        </p:txBody>
      </p:sp>
    </p:spTree>
    <p:extLst>
      <p:ext uri="{BB962C8B-B14F-4D97-AF65-F5344CB8AC3E}">
        <p14:creationId xmlns:p14="http://schemas.microsoft.com/office/powerpoint/2010/main" val="339320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0ABC061-703B-4E3B-A65C-6ACB675D7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hasCustomPrompt="1"/>
          </p:nvPr>
        </p:nvSpPr>
        <p:spPr>
          <a:xfrm>
            <a:off x="576000" y="1854000"/>
            <a:ext cx="7920000" cy="3600000"/>
          </a:xfrm>
        </p:spPr>
        <p:txBody>
          <a:bodyPr/>
          <a:lstStyle>
            <a:lvl1pPr marL="468000" indent="-468000">
              <a:lnSpc>
                <a:spcPct val="130000"/>
              </a:lnSpc>
              <a:spcBef>
                <a:spcPts val="0"/>
              </a:spcBef>
              <a:spcAft>
                <a:spcPts val="0"/>
              </a:spcAft>
              <a:buClr>
                <a:schemeClr val="bg2"/>
              </a:buClr>
              <a:buFont typeface="+mj-lt"/>
              <a:buAutoNum type="arabicPeriod"/>
              <a:defRPr sz="2400" baseline="0">
                <a:solidFill>
                  <a:schemeClr val="tx2"/>
                </a:solidFill>
              </a:defRPr>
            </a:lvl1pPr>
            <a:lvl2pPr marL="936000" indent="-468000">
              <a:buClr>
                <a:schemeClr val="bg2"/>
              </a:buClr>
              <a:buFont typeface="+mj-lt"/>
              <a:buAutoNum type="alphaLcPeriod"/>
              <a:defRPr baseline="0">
                <a:solidFill>
                  <a:schemeClr val="tx2"/>
                </a:solidFill>
              </a:defRPr>
            </a:lvl2pPr>
          </a:lstStyle>
          <a:p>
            <a:pPr lvl="0"/>
            <a:r>
              <a:rPr lang="en-AU"/>
              <a:t>Insert items here.</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2BCE561-2A2B-4D94-B690-F098955D2222}"/>
              </a:ext>
            </a:extLst>
          </p:cNvPr>
          <p:cNvSpPr>
            <a:spLocks noGrp="1"/>
          </p:cNvSpPr>
          <p:nvPr>
            <p:ph type="title"/>
          </p:nvPr>
        </p:nvSpPr>
        <p:spPr/>
        <p:txBody>
          <a:bodyPr/>
          <a:lstStyle>
            <a:lvl1pPr>
              <a:defRPr baseline="0">
                <a:solidFill>
                  <a:schemeClr val="accent1"/>
                </a:solidFill>
              </a:defRPr>
            </a:lvl1pPr>
          </a:lstStyle>
          <a:p>
            <a:r>
              <a:rPr lang="en-US"/>
              <a:t>Click to edit Master title style</a:t>
            </a:r>
          </a:p>
        </p:txBody>
      </p:sp>
      <p:pic>
        <p:nvPicPr>
          <p:cNvPr id="16" name="Picture 15">
            <a:extLst>
              <a:ext uri="{FF2B5EF4-FFF2-40B4-BE49-F238E27FC236}">
                <a16:creationId xmlns:a16="http://schemas.microsoft.com/office/drawing/2014/main" id="{65ED0243-514D-4B34-8BA6-1F1CD223AA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9527" y="6130380"/>
            <a:ext cx="280417" cy="217932"/>
          </a:xfrm>
          <a:prstGeom prst="rect">
            <a:avLst/>
          </a:prstGeom>
        </p:spPr>
      </p:pic>
      <p:sp>
        <p:nvSpPr>
          <p:cNvPr id="9" name="Text Placeholder 4">
            <a:extLst>
              <a:ext uri="{FF2B5EF4-FFF2-40B4-BE49-F238E27FC236}">
                <a16:creationId xmlns:a16="http://schemas.microsoft.com/office/drawing/2014/main" id="{24F49806-B7CE-4C90-A1AF-E830FFCD9FB1}"/>
              </a:ext>
            </a:extLst>
          </p:cNvPr>
          <p:cNvSpPr>
            <a:spLocks noGrp="1"/>
          </p:cNvSpPr>
          <p:nvPr>
            <p:ph type="body" sz="quarter" idx="10" hasCustomPrompt="1"/>
          </p:nvPr>
        </p:nvSpPr>
        <p:spPr>
          <a:xfrm>
            <a:off x="6750000" y="5544000"/>
            <a:ext cx="1800000" cy="540000"/>
          </a:xfrm>
        </p:spPr>
        <p:txBody>
          <a:bodyPr/>
          <a:lstStyle>
            <a:lvl1pPr algn="r">
              <a:spcBef>
                <a:spcPts val="0"/>
              </a:spcBef>
              <a:spcAft>
                <a:spcPts val="0"/>
              </a:spcAft>
              <a:defRPr sz="1300" b="1" i="0" baseline="0">
                <a:solidFill>
                  <a:schemeClr val="tx2"/>
                </a:solidFill>
              </a:defRPr>
            </a:lvl1pPr>
            <a:lvl2pPr algn="r">
              <a:spcBef>
                <a:spcPts val="0"/>
              </a:spcBef>
              <a:spcAft>
                <a:spcPts val="0"/>
              </a:spcAft>
              <a:defRPr sz="1300" baseline="0">
                <a:solidFill>
                  <a:schemeClr val="tx2"/>
                </a:solidFill>
              </a:defRPr>
            </a:lvl2pPr>
            <a:lvl3pPr algn="r">
              <a:spcBef>
                <a:spcPts val="0"/>
              </a:spcBef>
              <a:spcAft>
                <a:spcPts val="0"/>
              </a:spcAft>
              <a:defRPr sz="1300" baseline="0">
                <a:solidFill>
                  <a:schemeClr val="tx2"/>
                </a:solidFill>
              </a:defRPr>
            </a:lvl3pPr>
            <a:lvl4pPr algn="r">
              <a:spcBef>
                <a:spcPts val="0"/>
              </a:spcBef>
              <a:spcAft>
                <a:spcPts val="0"/>
              </a:spcAft>
              <a:defRPr sz="1300" baseline="0">
                <a:solidFill>
                  <a:schemeClr val="tx2"/>
                </a:solidFill>
              </a:defRPr>
            </a:lvl4pPr>
            <a:lvl5pPr algn="r">
              <a:spcBef>
                <a:spcPts val="0"/>
              </a:spcBef>
              <a:spcAft>
                <a:spcPts val="0"/>
              </a:spcAft>
              <a:defRPr sz="1300" baseline="0">
                <a:solidFill>
                  <a:schemeClr val="tx2"/>
                </a:solidFill>
              </a:defRPr>
            </a:lvl5pPr>
          </a:lstStyle>
          <a:p>
            <a:pPr lvl="0"/>
            <a:r>
              <a:rPr lang="en-US"/>
              <a:t>Presenter name and Presenter title</a:t>
            </a:r>
          </a:p>
        </p:txBody>
      </p:sp>
    </p:spTree>
    <p:extLst>
      <p:ext uri="{BB962C8B-B14F-4D97-AF65-F5344CB8AC3E}">
        <p14:creationId xmlns:p14="http://schemas.microsoft.com/office/powerpoint/2010/main" val="1698590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s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0ABC061-703B-4E3B-A65C-6ACB675D7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3" name="Content Placeholder 2"/>
          <p:cNvSpPr>
            <a:spLocks noGrp="1"/>
          </p:cNvSpPr>
          <p:nvPr>
            <p:ph idx="1" hasCustomPrompt="1"/>
          </p:nvPr>
        </p:nvSpPr>
        <p:spPr>
          <a:xfrm>
            <a:off x="576000" y="1854000"/>
            <a:ext cx="7920000" cy="3600000"/>
          </a:xfrm>
        </p:spPr>
        <p:txBody>
          <a:bodyPr/>
          <a:lstStyle>
            <a:lvl1pPr marL="351000" indent="-351000">
              <a:lnSpc>
                <a:spcPct val="130000"/>
              </a:lnSpc>
              <a:spcBef>
                <a:spcPts val="0"/>
              </a:spcBef>
              <a:spcAft>
                <a:spcPts val="0"/>
              </a:spcAft>
              <a:buClr>
                <a:schemeClr val="bg2"/>
              </a:buClr>
              <a:buFont typeface="+mj-lt"/>
              <a:buAutoNum type="arabicPeriod"/>
              <a:defRPr sz="1800" baseline="0">
                <a:solidFill>
                  <a:schemeClr val="tx2"/>
                </a:solidFill>
              </a:defRPr>
            </a:lvl1pPr>
            <a:lvl2pPr marL="702000" indent="-351000">
              <a:buClr>
                <a:schemeClr val="bg2"/>
              </a:buClr>
              <a:buFont typeface="+mj-lt"/>
              <a:buAutoNum type="alphaLcPeriod"/>
              <a:defRPr baseline="0">
                <a:solidFill>
                  <a:schemeClr val="tx2"/>
                </a:solidFill>
              </a:defRPr>
            </a:lvl2pPr>
          </a:lstStyle>
          <a:p>
            <a:pPr lvl="0"/>
            <a:r>
              <a:rPr lang="en-AU"/>
              <a:t>Insert items here.</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2BCE561-2A2B-4D94-B690-F098955D2222}"/>
              </a:ext>
            </a:extLst>
          </p:cNvPr>
          <p:cNvSpPr>
            <a:spLocks noGrp="1"/>
          </p:cNvSpPr>
          <p:nvPr>
            <p:ph type="title"/>
          </p:nvPr>
        </p:nvSpPr>
        <p:spPr/>
        <p:txBody>
          <a:bodyPr/>
          <a:lstStyle>
            <a:lvl1pPr>
              <a:defRPr baseline="0">
                <a:solidFill>
                  <a:schemeClr val="accent1"/>
                </a:solidFill>
              </a:defRPr>
            </a:lvl1pPr>
          </a:lstStyle>
          <a:p>
            <a:r>
              <a:rPr lang="en-US"/>
              <a:t>Click to edit Master title style</a:t>
            </a:r>
          </a:p>
        </p:txBody>
      </p:sp>
      <p:pic>
        <p:nvPicPr>
          <p:cNvPr id="16" name="Picture 15">
            <a:extLst>
              <a:ext uri="{FF2B5EF4-FFF2-40B4-BE49-F238E27FC236}">
                <a16:creationId xmlns:a16="http://schemas.microsoft.com/office/drawing/2014/main" id="{65ED0243-514D-4B34-8BA6-1F1CD223AA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9528" y="6130380"/>
            <a:ext cx="280417" cy="217932"/>
          </a:xfrm>
          <a:prstGeom prst="rect">
            <a:avLst/>
          </a:prstGeom>
        </p:spPr>
      </p:pic>
      <p:sp>
        <p:nvSpPr>
          <p:cNvPr id="9" name="Text Placeholder 4">
            <a:extLst>
              <a:ext uri="{FF2B5EF4-FFF2-40B4-BE49-F238E27FC236}">
                <a16:creationId xmlns:a16="http://schemas.microsoft.com/office/drawing/2014/main" id="{24F49806-B7CE-4C90-A1AF-E830FFCD9FB1}"/>
              </a:ext>
            </a:extLst>
          </p:cNvPr>
          <p:cNvSpPr>
            <a:spLocks noGrp="1"/>
          </p:cNvSpPr>
          <p:nvPr>
            <p:ph type="body" sz="quarter" idx="10" hasCustomPrompt="1"/>
          </p:nvPr>
        </p:nvSpPr>
        <p:spPr>
          <a:xfrm>
            <a:off x="6750000" y="5544000"/>
            <a:ext cx="1800000" cy="540000"/>
          </a:xfrm>
        </p:spPr>
        <p:txBody>
          <a:bodyPr/>
          <a:lstStyle>
            <a:lvl1pPr algn="r">
              <a:spcBef>
                <a:spcPts val="0"/>
              </a:spcBef>
              <a:spcAft>
                <a:spcPts val="0"/>
              </a:spcAft>
              <a:defRPr sz="975" b="1" i="0" baseline="0">
                <a:solidFill>
                  <a:schemeClr val="tx2"/>
                </a:solidFill>
              </a:defRPr>
            </a:lvl1pPr>
            <a:lvl2pPr algn="r">
              <a:spcBef>
                <a:spcPts val="0"/>
              </a:spcBef>
              <a:spcAft>
                <a:spcPts val="0"/>
              </a:spcAft>
              <a:defRPr sz="975" baseline="0">
                <a:solidFill>
                  <a:schemeClr val="tx2"/>
                </a:solidFill>
              </a:defRPr>
            </a:lvl2pPr>
            <a:lvl3pPr algn="r">
              <a:spcBef>
                <a:spcPts val="0"/>
              </a:spcBef>
              <a:spcAft>
                <a:spcPts val="0"/>
              </a:spcAft>
              <a:defRPr sz="975" baseline="0">
                <a:solidFill>
                  <a:schemeClr val="tx2"/>
                </a:solidFill>
              </a:defRPr>
            </a:lvl3pPr>
            <a:lvl4pPr algn="r">
              <a:spcBef>
                <a:spcPts val="0"/>
              </a:spcBef>
              <a:spcAft>
                <a:spcPts val="0"/>
              </a:spcAft>
              <a:defRPr sz="975" baseline="0">
                <a:solidFill>
                  <a:schemeClr val="tx2"/>
                </a:solidFill>
              </a:defRPr>
            </a:lvl4pPr>
            <a:lvl5pPr algn="r">
              <a:spcBef>
                <a:spcPts val="0"/>
              </a:spcBef>
              <a:spcAft>
                <a:spcPts val="0"/>
              </a:spcAft>
              <a:defRPr sz="975" baseline="0">
                <a:solidFill>
                  <a:schemeClr val="tx2"/>
                </a:solidFill>
              </a:defRPr>
            </a:lvl5pPr>
          </a:lstStyle>
          <a:p>
            <a:pPr lvl="0"/>
            <a:r>
              <a:rPr lang="en-US"/>
              <a:t>Presenter name and Presenter title</a:t>
            </a:r>
          </a:p>
        </p:txBody>
      </p:sp>
    </p:spTree>
    <p:extLst>
      <p:ext uri="{BB962C8B-B14F-4D97-AF65-F5344CB8AC3E}">
        <p14:creationId xmlns:p14="http://schemas.microsoft.com/office/powerpoint/2010/main" val="1026194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60F22F-99BB-4309-A4FA-37E8B1A32E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28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94000" y="2664000"/>
            <a:ext cx="3960000" cy="900000"/>
          </a:xfrm>
        </p:spPr>
        <p:txBody>
          <a:bodyPr/>
          <a:lstStyle>
            <a:lvl1pPr marL="0" indent="0" algn="l">
              <a:lnSpc>
                <a:spcPct val="100000"/>
              </a:lnSpc>
              <a:spcBef>
                <a:spcPts val="0"/>
              </a:spcBef>
              <a:buNone/>
              <a:defRPr sz="1800" b="0" i="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12494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ero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000" y="3474000"/>
            <a:ext cx="6300000" cy="2520000"/>
          </a:xfrm>
        </p:spPr>
        <p:txBody>
          <a:bodyPr anchor="t"/>
          <a:lstStyle>
            <a:lvl1pPr marL="0" indent="0">
              <a:lnSpc>
                <a:spcPct val="100000"/>
              </a:lnSpc>
              <a:buNone/>
              <a:defRPr sz="3150" b="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432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94000" y="1890000"/>
            <a:ext cx="7920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99851DF-5FAD-4573-AB5E-56372FD2D00D}"/>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7C6BC071-6417-4B40-A44C-B7E702658C55}"/>
              </a:ext>
            </a:extLst>
          </p:cNvPr>
          <p:cNvSpPr>
            <a:spLocks noGrp="1"/>
          </p:cNvSpPr>
          <p:nvPr>
            <p:ph type="dt" sz="half" idx="10"/>
          </p:nvPr>
        </p:nvSpPr>
        <p:spPr/>
        <p:txBody>
          <a:bodyPr/>
          <a:lstStyle/>
          <a:p>
            <a:fld id="{5D9EC5A0-B267-416C-BCAE-FF4788D9C091}" type="datetime1">
              <a:rPr lang="en-AU" smtClean="0"/>
              <a:t>23/06/2023</a:t>
            </a:fld>
            <a:endParaRPr lang="en-AU"/>
          </a:p>
        </p:txBody>
      </p:sp>
      <p:sp>
        <p:nvSpPr>
          <p:cNvPr id="9" name="Footer Placeholder 8">
            <a:extLst>
              <a:ext uri="{FF2B5EF4-FFF2-40B4-BE49-F238E27FC236}">
                <a16:creationId xmlns:a16="http://schemas.microsoft.com/office/drawing/2014/main" id="{84AE6D2E-322C-4A33-A91C-36F78CE8FE22}"/>
              </a:ext>
            </a:extLst>
          </p:cNvPr>
          <p:cNvSpPr>
            <a:spLocks noGrp="1"/>
          </p:cNvSpPr>
          <p:nvPr>
            <p:ph type="ftr" sz="quarter" idx="11"/>
          </p:nvPr>
        </p:nvSpPr>
        <p:spPr/>
        <p:txBody>
          <a:bodyPr/>
          <a:lstStyle/>
          <a:p>
            <a:r>
              <a:rPr lang="en-AU"/>
              <a:t>|  Footer text</a:t>
            </a:r>
          </a:p>
        </p:txBody>
      </p:sp>
      <p:sp>
        <p:nvSpPr>
          <p:cNvPr id="10" name="Slide Number Placeholder 9">
            <a:extLst>
              <a:ext uri="{FF2B5EF4-FFF2-40B4-BE49-F238E27FC236}">
                <a16:creationId xmlns:a16="http://schemas.microsoft.com/office/drawing/2014/main" id="{936F8F1C-E43D-4DEA-B0CA-7EDBEC3CDCE2}"/>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1204477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58000"/>
            <a:ext cx="7920000" cy="540000"/>
          </a:xfrm>
        </p:spPr>
        <p:txBody>
          <a:bodyPr/>
          <a:lstStyle/>
          <a:p>
            <a:r>
              <a:rPr lang="en-US"/>
              <a:t>Click to edit Master title style</a:t>
            </a:r>
          </a:p>
        </p:txBody>
      </p:sp>
      <p:sp>
        <p:nvSpPr>
          <p:cNvPr id="3" name="Content Placeholder 2"/>
          <p:cNvSpPr>
            <a:spLocks noGrp="1"/>
          </p:cNvSpPr>
          <p:nvPr>
            <p:ph sz="half" idx="1" hasCustomPrompt="1"/>
          </p:nvPr>
        </p:nvSpPr>
        <p:spPr>
          <a:xfrm>
            <a:off x="594000" y="1890000"/>
            <a:ext cx="3798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752000" y="1890000"/>
            <a:ext cx="3798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C130B58B-D63F-487F-AAAB-42889DB30C65}"/>
              </a:ext>
            </a:extLst>
          </p:cNvPr>
          <p:cNvSpPr>
            <a:spLocks noGrp="1"/>
          </p:cNvSpPr>
          <p:nvPr>
            <p:ph type="dt" sz="half" idx="10"/>
          </p:nvPr>
        </p:nvSpPr>
        <p:spPr/>
        <p:txBody>
          <a:bodyPr/>
          <a:lstStyle/>
          <a:p>
            <a:fld id="{D3F8FA78-6B2E-4195-8372-46D8FA386C43}" type="datetime1">
              <a:rPr lang="en-AU" smtClean="0"/>
              <a:t>23/06/2023</a:t>
            </a:fld>
            <a:endParaRPr lang="en-AU"/>
          </a:p>
        </p:txBody>
      </p:sp>
      <p:sp>
        <p:nvSpPr>
          <p:cNvPr id="13" name="Footer Placeholder 12">
            <a:extLst>
              <a:ext uri="{FF2B5EF4-FFF2-40B4-BE49-F238E27FC236}">
                <a16:creationId xmlns:a16="http://schemas.microsoft.com/office/drawing/2014/main" id="{054E9828-04CD-4A51-AC28-67EC2BB4FF31}"/>
              </a:ext>
            </a:extLst>
          </p:cNvPr>
          <p:cNvSpPr>
            <a:spLocks noGrp="1"/>
          </p:cNvSpPr>
          <p:nvPr>
            <p:ph type="ftr" sz="quarter" idx="11"/>
          </p:nvPr>
        </p:nvSpPr>
        <p:spPr/>
        <p:txBody>
          <a:bodyPr/>
          <a:lstStyle/>
          <a:p>
            <a:r>
              <a:rPr lang="en-AU"/>
              <a:t>|  Footer text</a:t>
            </a:r>
          </a:p>
        </p:txBody>
      </p:sp>
      <p:sp>
        <p:nvSpPr>
          <p:cNvPr id="14" name="Slide Number Placeholder 13">
            <a:extLst>
              <a:ext uri="{FF2B5EF4-FFF2-40B4-BE49-F238E27FC236}">
                <a16:creationId xmlns:a16="http://schemas.microsoft.com/office/drawing/2014/main" id="{E8C23199-7568-4FDD-8E62-A7C6205841B2}"/>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1033394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4000" y="1890000"/>
            <a:ext cx="3798000" cy="468000"/>
          </a:xfrm>
        </p:spPr>
        <p:txBody>
          <a:bodyPr anchor="t"/>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Heading</a:t>
            </a:r>
          </a:p>
        </p:txBody>
      </p:sp>
      <p:sp>
        <p:nvSpPr>
          <p:cNvPr id="4" name="Content Placeholder 3"/>
          <p:cNvSpPr>
            <a:spLocks noGrp="1"/>
          </p:cNvSpPr>
          <p:nvPr>
            <p:ph sz="half" idx="2" hasCustomPrompt="1"/>
          </p:nvPr>
        </p:nvSpPr>
        <p:spPr>
          <a:xfrm>
            <a:off x="594000" y="2412274"/>
            <a:ext cx="3798000" cy="3312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752000" y="1890000"/>
            <a:ext cx="3798000" cy="468000"/>
          </a:xfrm>
        </p:spPr>
        <p:txBody>
          <a:bodyPr anchor="t"/>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Heading</a:t>
            </a:r>
          </a:p>
        </p:txBody>
      </p:sp>
      <p:sp>
        <p:nvSpPr>
          <p:cNvPr id="6" name="Content Placeholder 5"/>
          <p:cNvSpPr>
            <a:spLocks noGrp="1"/>
          </p:cNvSpPr>
          <p:nvPr>
            <p:ph sz="quarter" idx="4" hasCustomPrompt="1"/>
          </p:nvPr>
        </p:nvSpPr>
        <p:spPr>
          <a:xfrm>
            <a:off x="4752000" y="2412274"/>
            <a:ext cx="3798000" cy="3312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2E58C275-4805-4662-B37D-F27E52CE1695}"/>
              </a:ext>
            </a:extLst>
          </p:cNvPr>
          <p:cNvSpPr>
            <a:spLocks noGrp="1"/>
          </p:cNvSpPr>
          <p:nvPr>
            <p:ph type="title"/>
          </p:nvPr>
        </p:nvSpPr>
        <p:spPr/>
        <p:txBody>
          <a:bodyPr/>
          <a:lstStyle>
            <a:lvl1pPr>
              <a:defRPr baseline="0"/>
            </a:lvl1pPr>
          </a:lstStyle>
          <a:p>
            <a:r>
              <a:rPr lang="en-US"/>
              <a:t>Click to edit Master title style</a:t>
            </a:r>
          </a:p>
        </p:txBody>
      </p:sp>
      <p:sp>
        <p:nvSpPr>
          <p:cNvPr id="17" name="Date Placeholder 16">
            <a:extLst>
              <a:ext uri="{FF2B5EF4-FFF2-40B4-BE49-F238E27FC236}">
                <a16:creationId xmlns:a16="http://schemas.microsoft.com/office/drawing/2014/main" id="{4812057F-7E08-45AE-B526-EACBC5BAB2CF}"/>
              </a:ext>
            </a:extLst>
          </p:cNvPr>
          <p:cNvSpPr>
            <a:spLocks noGrp="1"/>
          </p:cNvSpPr>
          <p:nvPr>
            <p:ph type="dt" sz="half" idx="10"/>
          </p:nvPr>
        </p:nvSpPr>
        <p:spPr/>
        <p:txBody>
          <a:bodyPr/>
          <a:lstStyle/>
          <a:p>
            <a:fld id="{46A22507-E0A6-477A-A611-D11D8B4DA73F}" type="datetime1">
              <a:rPr lang="en-AU" smtClean="0"/>
              <a:t>23/06/2023</a:t>
            </a:fld>
            <a:endParaRPr lang="en-AU"/>
          </a:p>
        </p:txBody>
      </p:sp>
      <p:sp>
        <p:nvSpPr>
          <p:cNvPr id="18" name="Footer Placeholder 17">
            <a:extLst>
              <a:ext uri="{FF2B5EF4-FFF2-40B4-BE49-F238E27FC236}">
                <a16:creationId xmlns:a16="http://schemas.microsoft.com/office/drawing/2014/main" id="{C8BCE347-6355-4AB9-AD39-87C3C8E7BA8F}"/>
              </a:ext>
            </a:extLst>
          </p:cNvPr>
          <p:cNvSpPr>
            <a:spLocks noGrp="1"/>
          </p:cNvSpPr>
          <p:nvPr>
            <p:ph type="ftr" sz="quarter" idx="11"/>
          </p:nvPr>
        </p:nvSpPr>
        <p:spPr/>
        <p:txBody>
          <a:bodyPr/>
          <a:lstStyle/>
          <a:p>
            <a:r>
              <a:rPr lang="en-AU"/>
              <a:t>|  Footer text</a:t>
            </a:r>
          </a:p>
        </p:txBody>
      </p:sp>
      <p:sp>
        <p:nvSpPr>
          <p:cNvPr id="19" name="Slide Number Placeholder 18">
            <a:extLst>
              <a:ext uri="{FF2B5EF4-FFF2-40B4-BE49-F238E27FC236}">
                <a16:creationId xmlns:a16="http://schemas.microsoft.com/office/drawing/2014/main" id="{E5C61269-CC97-47AC-AEB3-609EAE9BD883}"/>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63886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4000" y="1890000"/>
            <a:ext cx="3420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9637C980-93F0-45BA-8F8D-C82A97955F8C}"/>
              </a:ext>
            </a:extLst>
          </p:cNvPr>
          <p:cNvSpPr>
            <a:spLocks noGrp="1"/>
          </p:cNvSpPr>
          <p:nvPr>
            <p:ph type="pic" sz="quarter" idx="13" hasCustomPrompt="1"/>
          </p:nvPr>
        </p:nvSpPr>
        <p:spPr>
          <a:xfrm>
            <a:off x="4716000" y="1962000"/>
            <a:ext cx="3780000" cy="3384000"/>
          </a:xfrm>
          <a:solidFill>
            <a:schemeClr val="bg1">
              <a:lumMod val="95000"/>
            </a:schemeClr>
          </a:solidFill>
        </p:spPr>
        <p:txBody>
          <a:bodyPr/>
          <a:lstStyle>
            <a:lvl1pPr algn="ctr">
              <a:defRPr sz="105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2" name="Date Placeholder 11">
            <a:extLst>
              <a:ext uri="{FF2B5EF4-FFF2-40B4-BE49-F238E27FC236}">
                <a16:creationId xmlns:a16="http://schemas.microsoft.com/office/drawing/2014/main" id="{044D52E9-69B4-4305-B500-3CD4F4EC8B69}"/>
              </a:ext>
            </a:extLst>
          </p:cNvPr>
          <p:cNvSpPr>
            <a:spLocks noGrp="1"/>
          </p:cNvSpPr>
          <p:nvPr>
            <p:ph type="dt" sz="half" idx="14"/>
          </p:nvPr>
        </p:nvSpPr>
        <p:spPr/>
        <p:txBody>
          <a:bodyPr/>
          <a:lstStyle/>
          <a:p>
            <a:fld id="{A6A0CEC5-0AB4-426A-B677-9E2966764637}" type="datetime1">
              <a:rPr lang="en-AU" smtClean="0"/>
              <a:t>23/06/2023</a:t>
            </a:fld>
            <a:endParaRPr lang="en-AU"/>
          </a:p>
        </p:txBody>
      </p:sp>
      <p:sp>
        <p:nvSpPr>
          <p:cNvPr id="13" name="Footer Placeholder 12">
            <a:extLst>
              <a:ext uri="{FF2B5EF4-FFF2-40B4-BE49-F238E27FC236}">
                <a16:creationId xmlns:a16="http://schemas.microsoft.com/office/drawing/2014/main" id="{AF33C713-A534-42EE-947F-ABB9C2A619F4}"/>
              </a:ext>
            </a:extLst>
          </p:cNvPr>
          <p:cNvSpPr>
            <a:spLocks noGrp="1"/>
          </p:cNvSpPr>
          <p:nvPr>
            <p:ph type="ftr" sz="quarter" idx="15"/>
          </p:nvPr>
        </p:nvSpPr>
        <p:spPr/>
        <p:txBody>
          <a:bodyPr/>
          <a:lstStyle/>
          <a:p>
            <a:r>
              <a:rPr lang="en-AU"/>
              <a:t>|  Footer text</a:t>
            </a:r>
          </a:p>
        </p:txBody>
      </p:sp>
      <p:sp>
        <p:nvSpPr>
          <p:cNvPr id="14" name="Slide Number Placeholder 13">
            <a:extLst>
              <a:ext uri="{FF2B5EF4-FFF2-40B4-BE49-F238E27FC236}">
                <a16:creationId xmlns:a16="http://schemas.microsoft.com/office/drawing/2014/main" id="{6E3DA71B-2799-4F3D-9798-2B0408D38637}"/>
              </a:ext>
            </a:extLst>
          </p:cNvPr>
          <p:cNvSpPr>
            <a:spLocks noGrp="1"/>
          </p:cNvSpPr>
          <p:nvPr>
            <p:ph type="sldNum" sz="quarter" idx="16"/>
          </p:nvPr>
        </p:nvSpPr>
        <p:spPr/>
        <p:txBody>
          <a:bodyPr/>
          <a:lstStyle/>
          <a:p>
            <a:fld id="{48B5C96C-4BBC-4B33-A047-1AA8DFEEEE65}"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114498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Top, Table Bottom">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3998" y="1926000"/>
            <a:ext cx="7920000" cy="72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4D21E-8605-48B0-BF5A-C125411473C2}"/>
              </a:ext>
            </a:extLst>
          </p:cNvPr>
          <p:cNvSpPr>
            <a:spLocks noGrp="1"/>
          </p:cNvSpPr>
          <p:nvPr>
            <p:ph type="dt" sz="half" idx="10"/>
          </p:nvPr>
        </p:nvSpPr>
        <p:spPr/>
        <p:txBody>
          <a:bodyPr/>
          <a:lstStyle/>
          <a:p>
            <a:fld id="{378550E9-3BA4-4D46-95BC-AFC2E8DCF628}" type="datetime1">
              <a:rPr lang="en-AU" smtClean="0"/>
              <a:t>23/06/2023</a:t>
            </a:fld>
            <a:endParaRPr lang="en-AU"/>
          </a:p>
        </p:txBody>
      </p:sp>
      <p:sp>
        <p:nvSpPr>
          <p:cNvPr id="6" name="Footer Placeholder 5">
            <a:extLst>
              <a:ext uri="{FF2B5EF4-FFF2-40B4-BE49-F238E27FC236}">
                <a16:creationId xmlns:a16="http://schemas.microsoft.com/office/drawing/2014/main" id="{727008EC-1D75-4EE1-AC11-D6D455195FF1}"/>
              </a:ext>
            </a:extLst>
          </p:cNvPr>
          <p:cNvSpPr>
            <a:spLocks noGrp="1"/>
          </p:cNvSpPr>
          <p:nvPr>
            <p:ph type="ftr" sz="quarter" idx="11"/>
          </p:nvPr>
        </p:nvSpPr>
        <p:spPr/>
        <p:txBody>
          <a:bodyPr/>
          <a:lstStyle/>
          <a:p>
            <a:r>
              <a:rPr lang="en-AU"/>
              <a:t>|  Footer text</a:t>
            </a:r>
          </a:p>
        </p:txBody>
      </p:sp>
      <p:sp>
        <p:nvSpPr>
          <p:cNvPr id="7" name="Slide Number Placeholder 6">
            <a:extLst>
              <a:ext uri="{FF2B5EF4-FFF2-40B4-BE49-F238E27FC236}">
                <a16:creationId xmlns:a16="http://schemas.microsoft.com/office/drawing/2014/main" id="{AB80AF75-5BE1-4663-B67E-538C5117EDD7}"/>
              </a:ext>
            </a:extLst>
          </p:cNvPr>
          <p:cNvSpPr>
            <a:spLocks noGrp="1"/>
          </p:cNvSpPr>
          <p:nvPr>
            <p:ph type="sldNum" sz="quarter" idx="12"/>
          </p:nvPr>
        </p:nvSpPr>
        <p:spPr/>
        <p:txBody>
          <a:bodyPr/>
          <a:lstStyle/>
          <a:p>
            <a:fld id="{48B5C96C-4BBC-4B33-A047-1AA8DFEEEE65}" type="slidenum">
              <a:rPr lang="en-US" smtClean="0"/>
              <a:pPr/>
              <a:t>‹#›</a:t>
            </a:fld>
            <a:endParaRPr lang="en-US"/>
          </a:p>
        </p:txBody>
      </p:sp>
      <p:sp>
        <p:nvSpPr>
          <p:cNvPr id="2" name="Title 1">
            <a:extLst>
              <a:ext uri="{FF2B5EF4-FFF2-40B4-BE49-F238E27FC236}">
                <a16:creationId xmlns:a16="http://schemas.microsoft.com/office/drawing/2014/main" id="{448481D0-0C55-4CF2-96D0-EF7125CE496A}"/>
              </a:ext>
            </a:extLst>
          </p:cNvPr>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3"/>
          </p:nvPr>
        </p:nvSpPr>
        <p:spPr>
          <a:xfrm>
            <a:off x="630000" y="2970000"/>
            <a:ext cx="7920000" cy="1764000"/>
          </a:xfrm>
        </p:spPr>
        <p:txBody>
          <a:bodyPr/>
          <a:lstStyle/>
          <a:p>
            <a:r>
              <a:rPr lang="en-US"/>
              <a:t>Click icon to add table</a:t>
            </a:r>
            <a:endParaRPr lang="en-AU"/>
          </a:p>
        </p:txBody>
      </p:sp>
    </p:spTree>
    <p:extLst>
      <p:ext uri="{BB962C8B-B14F-4D97-AF65-F5344CB8AC3E}">
        <p14:creationId xmlns:p14="http://schemas.microsoft.com/office/powerpoint/2010/main" val="3261511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ext Left, Table Right No Head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4000" y="1926000"/>
            <a:ext cx="3420000" cy="3384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044D52E9-69B4-4305-B500-3CD4F4EC8B69}"/>
              </a:ext>
            </a:extLst>
          </p:cNvPr>
          <p:cNvSpPr>
            <a:spLocks noGrp="1"/>
          </p:cNvSpPr>
          <p:nvPr>
            <p:ph type="dt" sz="half" idx="14"/>
          </p:nvPr>
        </p:nvSpPr>
        <p:spPr/>
        <p:txBody>
          <a:bodyPr/>
          <a:lstStyle/>
          <a:p>
            <a:fld id="{E78D7790-C16A-4B4E-A4F2-C7AAE988BC27}" type="datetime1">
              <a:rPr lang="en-AU" smtClean="0"/>
              <a:t>23/06/2023</a:t>
            </a:fld>
            <a:endParaRPr lang="en-AU"/>
          </a:p>
        </p:txBody>
      </p:sp>
      <p:sp>
        <p:nvSpPr>
          <p:cNvPr id="13" name="Footer Placeholder 12">
            <a:extLst>
              <a:ext uri="{FF2B5EF4-FFF2-40B4-BE49-F238E27FC236}">
                <a16:creationId xmlns:a16="http://schemas.microsoft.com/office/drawing/2014/main" id="{AF33C713-A534-42EE-947F-ABB9C2A619F4}"/>
              </a:ext>
            </a:extLst>
          </p:cNvPr>
          <p:cNvSpPr>
            <a:spLocks noGrp="1"/>
          </p:cNvSpPr>
          <p:nvPr>
            <p:ph type="ftr" sz="quarter" idx="15"/>
          </p:nvPr>
        </p:nvSpPr>
        <p:spPr/>
        <p:txBody>
          <a:bodyPr/>
          <a:lstStyle/>
          <a:p>
            <a:r>
              <a:rPr lang="en-AU"/>
              <a:t>|  Footer text</a:t>
            </a:r>
          </a:p>
        </p:txBody>
      </p:sp>
      <p:sp>
        <p:nvSpPr>
          <p:cNvPr id="14" name="Slide Number Placeholder 13">
            <a:extLst>
              <a:ext uri="{FF2B5EF4-FFF2-40B4-BE49-F238E27FC236}">
                <a16:creationId xmlns:a16="http://schemas.microsoft.com/office/drawing/2014/main" id="{6E3DA71B-2799-4F3D-9798-2B0408D38637}"/>
              </a:ext>
            </a:extLst>
          </p:cNvPr>
          <p:cNvSpPr>
            <a:spLocks noGrp="1"/>
          </p:cNvSpPr>
          <p:nvPr>
            <p:ph type="sldNum" sz="quarter" idx="16"/>
          </p:nvPr>
        </p:nvSpPr>
        <p:spPr/>
        <p:txBody>
          <a:bodyPr/>
          <a:lstStyle/>
          <a:p>
            <a:fld id="{48B5C96C-4BBC-4B33-A047-1AA8DFEEEE65}" type="slidenum">
              <a:rPr lang="en-US" smtClean="0"/>
              <a:pPr/>
              <a:t>‹#›</a:t>
            </a:fld>
            <a:endParaRPr lang="en-US"/>
          </a:p>
        </p:txBody>
      </p:sp>
      <p:pic>
        <p:nvPicPr>
          <p:cNvPr id="6" name="Picture 5">
            <a:extLst>
              <a:ext uri="{FF2B5EF4-FFF2-40B4-BE49-F238E27FC236}">
                <a16:creationId xmlns:a16="http://schemas.microsoft.com/office/drawing/2014/main" id="{3DF60F09-AF3C-4E18-86D6-8A3D54BADE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9528" y="6130380"/>
            <a:ext cx="280417" cy="217932"/>
          </a:xfrm>
          <a:prstGeom prst="rect">
            <a:avLst/>
          </a:prstGeom>
        </p:spPr>
      </p:pic>
      <p:sp>
        <p:nvSpPr>
          <p:cNvPr id="4" name="Table Placeholder 3"/>
          <p:cNvSpPr>
            <a:spLocks noGrp="1"/>
          </p:cNvSpPr>
          <p:nvPr>
            <p:ph type="tbl" sz="quarter" idx="17"/>
          </p:nvPr>
        </p:nvSpPr>
        <p:spPr>
          <a:xfrm>
            <a:off x="4698000" y="1998000"/>
            <a:ext cx="3816000" cy="1692000"/>
          </a:xfrm>
        </p:spPr>
        <p:txBody>
          <a:bodyPr/>
          <a:lstStyle/>
          <a:p>
            <a:r>
              <a:rPr lang="en-US"/>
              <a:t>Click icon to add table</a:t>
            </a:r>
            <a:endParaRPr lang="en-AU"/>
          </a:p>
        </p:txBody>
      </p:sp>
    </p:spTree>
    <p:extLst>
      <p:ext uri="{BB962C8B-B14F-4D97-AF65-F5344CB8AC3E}">
        <p14:creationId xmlns:p14="http://schemas.microsoft.com/office/powerpoint/2010/main" val="2868644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mp; Pull Boxes x 1">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593999" y="3168000"/>
            <a:ext cx="7920000" cy="1332000"/>
          </a:xfrm>
          <a:solidFill>
            <a:schemeClr val="accent6"/>
          </a:solidFill>
        </p:spPr>
        <p:txBody>
          <a:bodyPr lIns="180000" tIns="216000" rIns="216000" bIns="216000"/>
          <a:lstStyle>
            <a:lvl1pPr>
              <a:tabLst>
                <a:tab pos="3375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DEC66173-0181-4D36-B76E-BA7F33CE3A05}"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r>
              <a:rPr lang="en-AU"/>
              <a:t>|  Footer text</a:t>
            </a:r>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200000" cy="9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593725" y="4788000"/>
            <a:ext cx="7200000" cy="9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67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60F22F-99BB-4309-A4FA-37E8B1A32E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38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94000" y="2664000"/>
            <a:ext cx="3960000" cy="900000"/>
          </a:xfrm>
        </p:spPr>
        <p:txBody>
          <a:bodyPr/>
          <a:lstStyle>
            <a:lvl1pPr marL="0" indent="0" algn="l">
              <a:lnSpc>
                <a:spcPct val="100000"/>
              </a:lnSpc>
              <a:spcBef>
                <a:spcPts val="0"/>
              </a:spcBef>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76123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tro &amp; Pull Boxes x 2">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630000" y="2898000"/>
            <a:ext cx="7884000" cy="1026000"/>
          </a:xfrm>
          <a:solidFill>
            <a:schemeClr val="accent1"/>
          </a:solidFill>
        </p:spPr>
        <p:txBody>
          <a:bodyPr lIns="270000" tIns="216000" rIns="270000" bIns="216000"/>
          <a:lstStyle>
            <a:lvl1pPr>
              <a:tabLst>
                <a:tab pos="337500" algn="l"/>
              </a:tabLst>
              <a:defRPr baseline="0">
                <a:solidFill>
                  <a:schemeClr val="bg1"/>
                </a:solidFill>
              </a:defRPr>
            </a:lvl1pPr>
            <a:lvl2pP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0F1270AF-B046-44CE-912A-09D0BD58C84B}"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r>
              <a:rPr lang="en-AU"/>
              <a:t>|  Footer text</a:t>
            </a:r>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884000" cy="7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630000" y="4068000"/>
            <a:ext cx="7884000" cy="1026000"/>
          </a:xfrm>
          <a:solidFill>
            <a:schemeClr val="accent3"/>
          </a:solidFill>
        </p:spPr>
        <p:txBody>
          <a:bodyPr lIns="270000" tIns="216000" rIns="270000" bIns="216000"/>
          <a:lstStyle>
            <a:lvl1pPr>
              <a:tabLst>
                <a:tab pos="3375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250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tro &amp; Pull Boxes x 3">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630000" y="2556000"/>
            <a:ext cx="7884000" cy="1008000"/>
          </a:xfrm>
          <a:solidFill>
            <a:schemeClr val="accent6"/>
          </a:solidFill>
        </p:spPr>
        <p:txBody>
          <a:bodyPr lIns="270000" tIns="216000" rIns="270000" bIns="216000"/>
          <a:lstStyle>
            <a:lvl1pPr marL="0" indent="0">
              <a:buClr>
                <a:schemeClr val="accent1"/>
              </a:buClr>
              <a:buFontTx/>
              <a:buNone/>
              <a:tabLst>
                <a:tab pos="3375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EF9B072F-FEEF-4B0D-9052-234342367437}"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r>
              <a:rPr lang="en-AU"/>
              <a:t>|  Footer text</a:t>
            </a:r>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920000" cy="3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630000" y="3717000"/>
            <a:ext cx="7884000" cy="1008000"/>
          </a:xfrm>
          <a:solidFill>
            <a:schemeClr val="accent6"/>
          </a:solidFill>
        </p:spPr>
        <p:txBody>
          <a:bodyPr lIns="270000" tIns="216000" rIns="270000" bIns="216000"/>
          <a:lstStyle>
            <a:lvl1pPr marL="0" indent="0">
              <a:buClr>
                <a:schemeClr val="accent1"/>
              </a:buClr>
              <a:buFontTx/>
              <a:buNone/>
              <a:tabLst>
                <a:tab pos="3375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5AEEA7-0B9A-4B96-BF32-0159614BA2F3}"/>
              </a:ext>
            </a:extLst>
          </p:cNvPr>
          <p:cNvSpPr>
            <a:spLocks noGrp="1"/>
          </p:cNvSpPr>
          <p:nvPr>
            <p:ph type="body" sz="quarter" idx="20"/>
          </p:nvPr>
        </p:nvSpPr>
        <p:spPr>
          <a:xfrm>
            <a:off x="630000" y="4932000"/>
            <a:ext cx="7884000" cy="1008000"/>
          </a:xfrm>
          <a:solidFill>
            <a:schemeClr val="accent6"/>
          </a:solidFill>
        </p:spPr>
        <p:txBody>
          <a:bodyPr lIns="270000" tIns="216000" rIns="270000" bIns="216000"/>
          <a:lstStyle>
            <a:lvl1pPr marL="0" indent="0">
              <a:buClr>
                <a:schemeClr val="accent1"/>
              </a:buClr>
              <a:buFontTx/>
              <a:buNone/>
              <a:tabLst>
                <a:tab pos="337500" algn="l"/>
              </a:tabLst>
              <a:defRPr baseline="0">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26615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21496D-666D-41C6-AB85-094D9A5837B2}"/>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6A29A4D1-AC9A-40FC-9275-92831EAEF044}"/>
              </a:ext>
            </a:extLst>
          </p:cNvPr>
          <p:cNvSpPr>
            <a:spLocks noGrp="1"/>
          </p:cNvSpPr>
          <p:nvPr>
            <p:ph type="dt" sz="half" idx="10"/>
          </p:nvPr>
        </p:nvSpPr>
        <p:spPr/>
        <p:txBody>
          <a:bodyPr/>
          <a:lstStyle/>
          <a:p>
            <a:fld id="{6325F059-D9A4-4F78-9F84-FCB89933C7CE}" type="datetime1">
              <a:rPr lang="en-AU" smtClean="0"/>
              <a:t>23/06/2023</a:t>
            </a:fld>
            <a:endParaRPr lang="en-AU"/>
          </a:p>
        </p:txBody>
      </p:sp>
      <p:sp>
        <p:nvSpPr>
          <p:cNvPr id="7" name="Footer Placeholder 6">
            <a:extLst>
              <a:ext uri="{FF2B5EF4-FFF2-40B4-BE49-F238E27FC236}">
                <a16:creationId xmlns:a16="http://schemas.microsoft.com/office/drawing/2014/main" id="{36CC75E3-ECCF-4301-98F4-F544CD1C3AEA}"/>
              </a:ext>
            </a:extLst>
          </p:cNvPr>
          <p:cNvSpPr>
            <a:spLocks noGrp="1"/>
          </p:cNvSpPr>
          <p:nvPr>
            <p:ph type="ftr" sz="quarter" idx="11"/>
          </p:nvPr>
        </p:nvSpPr>
        <p:spPr/>
        <p:txBody>
          <a:bodyPr/>
          <a:lstStyle/>
          <a:p>
            <a:r>
              <a:rPr lang="en-AU"/>
              <a:t>|  Footer text</a:t>
            </a:r>
          </a:p>
        </p:txBody>
      </p:sp>
      <p:sp>
        <p:nvSpPr>
          <p:cNvPr id="8" name="Slide Number Placeholder 7">
            <a:extLst>
              <a:ext uri="{FF2B5EF4-FFF2-40B4-BE49-F238E27FC236}">
                <a16:creationId xmlns:a16="http://schemas.microsoft.com/office/drawing/2014/main" id="{7187E3F4-230C-4BBE-85F2-EDA3EA8421AF}"/>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238613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9D81E04-6D1C-47B2-A858-27C39CC2B6D2}"/>
              </a:ext>
            </a:extLst>
          </p:cNvPr>
          <p:cNvSpPr>
            <a:spLocks noGrp="1"/>
          </p:cNvSpPr>
          <p:nvPr>
            <p:ph type="dt" sz="half" idx="10"/>
          </p:nvPr>
        </p:nvSpPr>
        <p:spPr/>
        <p:txBody>
          <a:bodyPr/>
          <a:lstStyle/>
          <a:p>
            <a:fld id="{A150B182-A413-4304-A2D4-77FF491C4277}" type="datetime1">
              <a:rPr lang="en-AU" smtClean="0"/>
              <a:t>23/06/2023</a:t>
            </a:fld>
            <a:endParaRPr lang="en-AU"/>
          </a:p>
        </p:txBody>
      </p:sp>
      <p:sp>
        <p:nvSpPr>
          <p:cNvPr id="7" name="Footer Placeholder 6">
            <a:extLst>
              <a:ext uri="{FF2B5EF4-FFF2-40B4-BE49-F238E27FC236}">
                <a16:creationId xmlns:a16="http://schemas.microsoft.com/office/drawing/2014/main" id="{1877947F-32F4-466D-B106-8B510E7C6247}"/>
              </a:ext>
            </a:extLst>
          </p:cNvPr>
          <p:cNvSpPr>
            <a:spLocks noGrp="1"/>
          </p:cNvSpPr>
          <p:nvPr>
            <p:ph type="ftr" sz="quarter" idx="11"/>
          </p:nvPr>
        </p:nvSpPr>
        <p:spPr/>
        <p:txBody>
          <a:bodyPr/>
          <a:lstStyle/>
          <a:p>
            <a:r>
              <a:rPr lang="en-AU"/>
              <a:t>|  Footer text</a:t>
            </a:r>
          </a:p>
        </p:txBody>
      </p:sp>
      <p:sp>
        <p:nvSpPr>
          <p:cNvPr id="8" name="Slide Number Placeholder 7">
            <a:extLst>
              <a:ext uri="{FF2B5EF4-FFF2-40B4-BE49-F238E27FC236}">
                <a16:creationId xmlns:a16="http://schemas.microsoft.com/office/drawing/2014/main" id="{80587B46-5DBB-4A4C-95CC-5DE862D6F723}"/>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997533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Slide A">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689A31-57E9-8E4D-9101-30841B54CE83}"/>
              </a:ext>
            </a:extLst>
          </p:cNvPr>
          <p:cNvSpPr/>
          <p:nvPr userDrawn="1"/>
        </p:nvSpPr>
        <p:spPr>
          <a:xfrm>
            <a:off x="3236977" y="0"/>
            <a:ext cx="5903623" cy="1580821"/>
          </a:xfrm>
          <a:prstGeom prst="rect">
            <a:avLst/>
          </a:prstGeom>
          <a:solidFill>
            <a:srgbClr val="D7E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C1506DCF-4B98-BD43-8892-57D503E52B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82910" y="-3885800"/>
            <a:ext cx="7353719" cy="5476246"/>
          </a:xfrm>
          <a:prstGeom prst="rect">
            <a:avLst/>
          </a:prstGeom>
        </p:spPr>
      </p:pic>
      <p:sp>
        <p:nvSpPr>
          <p:cNvPr id="12" name="Rectangle 11">
            <a:extLst>
              <a:ext uri="{FF2B5EF4-FFF2-40B4-BE49-F238E27FC236}">
                <a16:creationId xmlns:a16="http://schemas.microsoft.com/office/drawing/2014/main" id="{69003D8A-5474-D648-8B9C-E510EC8EE689}"/>
              </a:ext>
            </a:extLst>
          </p:cNvPr>
          <p:cNvSpPr/>
          <p:nvPr userDrawn="1"/>
        </p:nvSpPr>
        <p:spPr>
          <a:xfrm>
            <a:off x="-3400" y="0"/>
            <a:ext cx="3240377" cy="1580821"/>
          </a:xfrm>
          <a:prstGeom prst="rect">
            <a:avLst/>
          </a:prstGeom>
          <a:solidFill>
            <a:srgbClr val="1A1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9147BE7-7CA6-8A40-B0B2-F5615C89B7C4}"/>
              </a:ext>
            </a:extLst>
          </p:cNvPr>
          <p:cNvSpPr/>
          <p:nvPr userDrawn="1"/>
        </p:nvSpPr>
        <p:spPr>
          <a:xfrm>
            <a:off x="1" y="1580821"/>
            <a:ext cx="3236976" cy="5277179"/>
          </a:xfrm>
          <a:prstGeom prst="rect">
            <a:avLst/>
          </a:prstGeom>
          <a:solidFill>
            <a:srgbClr val="6AE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6A383F85-6656-9642-9C2C-DE9F94A9E3E4}"/>
              </a:ext>
            </a:extLst>
          </p:cNvPr>
          <p:cNvSpPr>
            <a:spLocks noGrp="1"/>
          </p:cNvSpPr>
          <p:nvPr>
            <p:ph type="ctrTitle"/>
          </p:nvPr>
        </p:nvSpPr>
        <p:spPr>
          <a:xfrm>
            <a:off x="3606580" y="1947672"/>
            <a:ext cx="5231522" cy="2387600"/>
          </a:xfrm>
        </p:spPr>
        <p:txBody>
          <a:bodyPr anchor="b">
            <a:normAutofit/>
          </a:bodyPr>
          <a:lstStyle>
            <a:lvl1pPr algn="l">
              <a:defRPr sz="4800">
                <a:solidFill>
                  <a:srgbClr val="1A1A33"/>
                </a:solidFill>
              </a:defRPr>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0F88A7B-9602-D148-9FB7-6F61C44BD559}"/>
              </a:ext>
            </a:extLst>
          </p:cNvPr>
          <p:cNvSpPr>
            <a:spLocks noGrp="1"/>
          </p:cNvSpPr>
          <p:nvPr>
            <p:ph type="subTitle" idx="1"/>
          </p:nvPr>
        </p:nvSpPr>
        <p:spPr>
          <a:xfrm>
            <a:off x="3606580" y="4592885"/>
            <a:ext cx="5231522" cy="1264005"/>
          </a:xfrm>
        </p:spPr>
        <p:txBody>
          <a:bodyPr>
            <a:normAutofit/>
          </a:bodyPr>
          <a:lstStyle>
            <a:lvl1pPr marL="0" indent="0" algn="l">
              <a:buNone/>
              <a:defRPr sz="1600">
                <a:solidFill>
                  <a:srgbClr val="1A1A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2" name="Picture 21">
            <a:extLst>
              <a:ext uri="{FF2B5EF4-FFF2-40B4-BE49-F238E27FC236}">
                <a16:creationId xmlns:a16="http://schemas.microsoft.com/office/drawing/2014/main" id="{6D8B0263-C747-6347-85D4-CD92EC4075D8}"/>
              </a:ext>
            </a:extLst>
          </p:cNvPr>
          <p:cNvPicPr>
            <a:picLocks noChangeAspect="1"/>
          </p:cNvPicPr>
          <p:nvPr userDrawn="1"/>
        </p:nvPicPr>
        <p:blipFill>
          <a:blip r:embed="rId4"/>
          <a:srcRect/>
          <a:stretch/>
        </p:blipFill>
        <p:spPr>
          <a:xfrm>
            <a:off x="547362" y="404668"/>
            <a:ext cx="2274668" cy="783159"/>
          </a:xfrm>
          <a:prstGeom prst="rect">
            <a:avLst/>
          </a:prstGeom>
        </p:spPr>
      </p:pic>
      <p:pic>
        <p:nvPicPr>
          <p:cNvPr id="23" name="Picture 22" descr="A picture containing text, blackboard&#10;&#10;Description automatically generated">
            <a:extLst>
              <a:ext uri="{FF2B5EF4-FFF2-40B4-BE49-F238E27FC236}">
                <a16:creationId xmlns:a16="http://schemas.microsoft.com/office/drawing/2014/main" id="{42A8A727-4635-1D45-933D-3DB9A745124C}"/>
              </a:ext>
            </a:extLst>
          </p:cNvPr>
          <p:cNvPicPr>
            <a:picLocks noChangeAspect="1"/>
          </p:cNvPicPr>
          <p:nvPr userDrawn="1"/>
        </p:nvPicPr>
        <p:blipFill>
          <a:blip r:embed="rId5"/>
          <a:stretch>
            <a:fillRect/>
          </a:stretch>
        </p:blipFill>
        <p:spPr>
          <a:xfrm>
            <a:off x="-597203" y="1580821"/>
            <a:ext cx="4427981" cy="6459942"/>
          </a:xfrm>
          <a:prstGeom prst="rect">
            <a:avLst/>
          </a:prstGeom>
        </p:spPr>
      </p:pic>
      <p:sp>
        <p:nvSpPr>
          <p:cNvPr id="24" name="Rectangle 23">
            <a:extLst>
              <a:ext uri="{FF2B5EF4-FFF2-40B4-BE49-F238E27FC236}">
                <a16:creationId xmlns:a16="http://schemas.microsoft.com/office/drawing/2014/main" id="{5AF92648-C29E-E749-897C-6E9C5FACE3EB}"/>
              </a:ext>
            </a:extLst>
          </p:cNvPr>
          <p:cNvSpPr/>
          <p:nvPr userDrawn="1"/>
        </p:nvSpPr>
        <p:spPr>
          <a:xfrm>
            <a:off x="1" y="0"/>
            <a:ext cx="212834" cy="6858000"/>
          </a:xfrm>
          <a:prstGeom prst="rect">
            <a:avLst/>
          </a:prstGeom>
          <a:solidFill>
            <a:srgbClr val="004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1402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lide B">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9AC7A6B-8955-E340-ABB4-3EBB9454EB2C}"/>
              </a:ext>
            </a:extLst>
          </p:cNvPr>
          <p:cNvSpPr/>
          <p:nvPr userDrawn="1"/>
        </p:nvSpPr>
        <p:spPr>
          <a:xfrm>
            <a:off x="1" y="1580821"/>
            <a:ext cx="3236976" cy="5277179"/>
          </a:xfrm>
          <a:prstGeom prst="rect">
            <a:avLst/>
          </a:prstGeom>
          <a:solidFill>
            <a:srgbClr val="B0D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text, blackboard&#10;&#10;Description automatically generated">
            <a:extLst>
              <a:ext uri="{FF2B5EF4-FFF2-40B4-BE49-F238E27FC236}">
                <a16:creationId xmlns:a16="http://schemas.microsoft.com/office/drawing/2014/main" id="{9EEA4CAD-CA79-0D48-B6D0-C5330A28EA34}"/>
              </a:ext>
            </a:extLst>
          </p:cNvPr>
          <p:cNvPicPr>
            <a:picLocks noChangeAspect="1"/>
          </p:cNvPicPr>
          <p:nvPr userDrawn="1"/>
        </p:nvPicPr>
        <p:blipFill>
          <a:blip r:embed="rId2"/>
          <a:stretch>
            <a:fillRect/>
          </a:stretch>
        </p:blipFill>
        <p:spPr>
          <a:xfrm>
            <a:off x="-597203" y="1580821"/>
            <a:ext cx="4427981" cy="6459942"/>
          </a:xfrm>
          <a:prstGeom prst="rect">
            <a:avLst/>
          </a:prstGeom>
        </p:spPr>
      </p:pic>
      <p:sp>
        <p:nvSpPr>
          <p:cNvPr id="17" name="Rectangle 16">
            <a:extLst>
              <a:ext uri="{FF2B5EF4-FFF2-40B4-BE49-F238E27FC236}">
                <a16:creationId xmlns:a16="http://schemas.microsoft.com/office/drawing/2014/main" id="{9E79561C-43AF-254F-8ECC-DC0E0F66C942}"/>
              </a:ext>
            </a:extLst>
          </p:cNvPr>
          <p:cNvSpPr/>
          <p:nvPr userDrawn="1"/>
        </p:nvSpPr>
        <p:spPr>
          <a:xfrm>
            <a:off x="3236977" y="0"/>
            <a:ext cx="5903623" cy="1580821"/>
          </a:xfrm>
          <a:prstGeom prst="rect">
            <a:avLst/>
          </a:prstGeom>
          <a:solidFill>
            <a:srgbClr val="004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D829EFF-94AA-6C43-8D27-F10CC359A54F}"/>
              </a:ext>
            </a:extLst>
          </p:cNvPr>
          <p:cNvSpPr/>
          <p:nvPr userDrawn="1"/>
        </p:nvSpPr>
        <p:spPr>
          <a:xfrm>
            <a:off x="-3400" y="0"/>
            <a:ext cx="3240377" cy="1580821"/>
          </a:xfrm>
          <a:prstGeom prst="rect">
            <a:avLst/>
          </a:prstGeom>
          <a:solidFill>
            <a:srgbClr val="1A1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06580" y="1947672"/>
            <a:ext cx="5231522" cy="2387600"/>
          </a:xfrm>
        </p:spPr>
        <p:txBody>
          <a:bodyPr anchor="b">
            <a:normAutofit/>
          </a:bodyPr>
          <a:lstStyle>
            <a:lvl1pPr algn="l">
              <a:defRPr sz="4800">
                <a:solidFill>
                  <a:srgbClr val="1A1A33"/>
                </a:solidFill>
              </a:defRPr>
            </a:lvl1pPr>
          </a:lstStyle>
          <a:p>
            <a:r>
              <a:rPr lang="en-US"/>
              <a:t>Click to edit Master title style</a:t>
            </a:r>
            <a:endParaRPr lang="en-US" dirty="0"/>
          </a:p>
        </p:txBody>
      </p:sp>
      <p:sp>
        <p:nvSpPr>
          <p:cNvPr id="3" name="Subtitle 2"/>
          <p:cNvSpPr>
            <a:spLocks noGrp="1"/>
          </p:cNvSpPr>
          <p:nvPr>
            <p:ph type="subTitle" idx="1"/>
          </p:nvPr>
        </p:nvSpPr>
        <p:spPr>
          <a:xfrm>
            <a:off x="3606580" y="4592885"/>
            <a:ext cx="5231522" cy="1264005"/>
          </a:xfrm>
        </p:spPr>
        <p:txBody>
          <a:bodyPr>
            <a:normAutofit/>
          </a:bodyPr>
          <a:lstStyle>
            <a:lvl1pPr marL="0" indent="0" algn="l">
              <a:buNone/>
              <a:defRPr sz="1600">
                <a:solidFill>
                  <a:srgbClr val="1A1A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DAAE611C-7655-D948-AA9C-E544EAAF0833}"/>
              </a:ext>
            </a:extLst>
          </p:cNvPr>
          <p:cNvPicPr>
            <a:picLocks noChangeAspect="1"/>
          </p:cNvPicPr>
          <p:nvPr userDrawn="1"/>
        </p:nvPicPr>
        <p:blipFill>
          <a:blip r:embed="rId3"/>
          <a:srcRect/>
          <a:stretch/>
        </p:blipFill>
        <p:spPr>
          <a:xfrm>
            <a:off x="547362" y="404668"/>
            <a:ext cx="2274668" cy="783159"/>
          </a:xfrm>
          <a:prstGeom prst="rect">
            <a:avLst/>
          </a:prstGeom>
        </p:spPr>
      </p:pic>
      <p:sp>
        <p:nvSpPr>
          <p:cNvPr id="9" name="Rectangle 8">
            <a:extLst>
              <a:ext uri="{FF2B5EF4-FFF2-40B4-BE49-F238E27FC236}">
                <a16:creationId xmlns:a16="http://schemas.microsoft.com/office/drawing/2014/main" id="{E5CC0A2E-D3E9-8746-8ACC-682F5103EB97}"/>
              </a:ext>
            </a:extLst>
          </p:cNvPr>
          <p:cNvSpPr/>
          <p:nvPr userDrawn="1"/>
        </p:nvSpPr>
        <p:spPr>
          <a:xfrm>
            <a:off x="1" y="0"/>
            <a:ext cx="212834" cy="6858000"/>
          </a:xfrm>
          <a:prstGeom prst="rect">
            <a:avLst/>
          </a:prstGeom>
          <a:solidFill>
            <a:srgbClr val="004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73F90454-3027-A947-8E91-EAA5F6C222B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82910" y="-3885800"/>
            <a:ext cx="7353719" cy="5476246"/>
          </a:xfrm>
          <a:prstGeom prst="rect">
            <a:avLst/>
          </a:prstGeom>
        </p:spPr>
      </p:pic>
    </p:spTree>
    <p:extLst>
      <p:ext uri="{BB962C8B-B14F-4D97-AF65-F5344CB8AC3E}">
        <p14:creationId xmlns:p14="http://schemas.microsoft.com/office/powerpoint/2010/main" val="21942770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Out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7BD8A5-452F-424C-BFA8-8AE50303BE54}" type="slidenum">
              <a:rPr lang="en-US" smtClean="0"/>
              <a:t>‹#›</a:t>
            </a:fld>
            <a:endParaRPr lang="en-US" dirty="0"/>
          </a:p>
        </p:txBody>
      </p:sp>
      <p:sp>
        <p:nvSpPr>
          <p:cNvPr id="12" name="Title 1">
            <a:extLst>
              <a:ext uri="{FF2B5EF4-FFF2-40B4-BE49-F238E27FC236}">
                <a16:creationId xmlns:a16="http://schemas.microsoft.com/office/drawing/2014/main" id="{6C1E7A9A-65EB-9F49-9B74-908B3F6493E5}"/>
              </a:ext>
            </a:extLst>
          </p:cNvPr>
          <p:cNvSpPr>
            <a:spLocks noGrp="1"/>
          </p:cNvSpPr>
          <p:nvPr>
            <p:ph type="ctrTitle" hasCustomPrompt="1"/>
          </p:nvPr>
        </p:nvSpPr>
        <p:spPr>
          <a:xfrm>
            <a:off x="899755" y="442895"/>
            <a:ext cx="5414525" cy="636606"/>
          </a:xfrm>
        </p:spPr>
        <p:txBody>
          <a:bodyPr lIns="0" rIns="0" anchor="t">
            <a:noAutofit/>
          </a:bodyPr>
          <a:lstStyle>
            <a:lvl1pPr algn="l">
              <a:defRPr sz="2800" b="0" i="0" cap="none" baseline="0">
                <a:solidFill>
                  <a:srgbClr val="1A1A33"/>
                </a:solidFill>
                <a:latin typeface="Arial" panose="020B0604020202020204" pitchFamily="34" charset="0"/>
                <a:cs typeface="Arial" panose="020B0604020202020204" pitchFamily="34" charset="0"/>
              </a:defRPr>
            </a:lvl1pPr>
          </a:lstStyle>
          <a:p>
            <a:r>
              <a:rPr lang="en-US" dirty="0"/>
              <a:t>Outline</a:t>
            </a:r>
          </a:p>
        </p:txBody>
      </p:sp>
      <p:sp>
        <p:nvSpPr>
          <p:cNvPr id="15" name="Text Placeholder 14">
            <a:extLst>
              <a:ext uri="{FF2B5EF4-FFF2-40B4-BE49-F238E27FC236}">
                <a16:creationId xmlns:a16="http://schemas.microsoft.com/office/drawing/2014/main" id="{4F5330E8-0ACD-2A4E-958D-1A6FEB7F356E}"/>
              </a:ext>
            </a:extLst>
          </p:cNvPr>
          <p:cNvSpPr>
            <a:spLocks noGrp="1"/>
          </p:cNvSpPr>
          <p:nvPr>
            <p:ph type="body" sz="quarter" idx="13" hasCustomPrompt="1"/>
          </p:nvPr>
        </p:nvSpPr>
        <p:spPr>
          <a:xfrm>
            <a:off x="899755" y="1216026"/>
            <a:ext cx="5414525" cy="4798520"/>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rgbClr val="1A1A33"/>
                </a:solidFill>
              </a:defRPr>
            </a:lvl1pPr>
            <a:lvl2pPr>
              <a:defRPr>
                <a:solidFill>
                  <a:srgbClr val="00D27E"/>
                </a:solidFill>
              </a:defRPr>
            </a:lvl2pPr>
            <a:lvl3pPr>
              <a:defRPr>
                <a:solidFill>
                  <a:srgbClr val="00D27E"/>
                </a:solidFill>
              </a:defRPr>
            </a:lvl3pPr>
            <a:lvl4pPr>
              <a:defRPr>
                <a:solidFill>
                  <a:srgbClr val="00D27E"/>
                </a:solidFill>
              </a:defRPr>
            </a:lvl4pPr>
            <a:lvl5pPr>
              <a:defRPr>
                <a:solidFill>
                  <a:srgbClr val="00D27E"/>
                </a:solidFill>
              </a:defRPr>
            </a:lvl5pPr>
          </a:lstStyle>
          <a:p>
            <a:pPr lvl="0"/>
            <a:r>
              <a:rPr lang="en-GB" dirty="0"/>
              <a:t>/ Click to edit Master text styles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 Click to edit Master text styles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 Click to edit Master text styles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 Click to edit Master text styles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 Click to edit Master text styles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 Click to edit Master text styles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 Click to edit Master text styles</a:t>
            </a:r>
          </a:p>
          <a:p>
            <a:pPr lvl="0"/>
            <a:endParaRPr lang="en-GB" dirty="0"/>
          </a:p>
        </p:txBody>
      </p:sp>
    </p:spTree>
    <p:extLst>
      <p:ext uri="{BB962C8B-B14F-4D97-AF65-F5344CB8AC3E}">
        <p14:creationId xmlns:p14="http://schemas.microsoft.com/office/powerpoint/2010/main" val="6092040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7BD8A5-452F-424C-BFA8-8AE50303BE54}" type="slidenum">
              <a:rPr lang="en-US" smtClean="0"/>
              <a:t>‹#›</a:t>
            </a:fld>
            <a:endParaRPr lang="en-US" dirty="0"/>
          </a:p>
        </p:txBody>
      </p:sp>
      <p:sp>
        <p:nvSpPr>
          <p:cNvPr id="12" name="Title 1">
            <a:extLst>
              <a:ext uri="{FF2B5EF4-FFF2-40B4-BE49-F238E27FC236}">
                <a16:creationId xmlns:a16="http://schemas.microsoft.com/office/drawing/2014/main" id="{6C1E7A9A-65EB-9F49-9B74-908B3F6493E5}"/>
              </a:ext>
            </a:extLst>
          </p:cNvPr>
          <p:cNvSpPr>
            <a:spLocks noGrp="1"/>
          </p:cNvSpPr>
          <p:nvPr>
            <p:ph type="ctrTitle" hasCustomPrompt="1"/>
          </p:nvPr>
        </p:nvSpPr>
        <p:spPr>
          <a:xfrm>
            <a:off x="899754" y="442895"/>
            <a:ext cx="5414525" cy="636606"/>
          </a:xfrm>
        </p:spPr>
        <p:txBody>
          <a:bodyPr lIns="0" rIns="0" anchor="t">
            <a:noAutofit/>
          </a:bodyPr>
          <a:lstStyle>
            <a:lvl1pPr algn="l">
              <a:defRPr sz="2800" b="0" i="0" cap="none" baseline="0">
                <a:solidFill>
                  <a:srgbClr val="1A1A33"/>
                </a:solidFill>
                <a:latin typeface="Arial" panose="020B0604020202020204" pitchFamily="34" charset="0"/>
                <a:cs typeface="Arial" panose="020B0604020202020204" pitchFamily="34" charset="0"/>
              </a:defRPr>
            </a:lvl1pPr>
          </a:lstStyle>
          <a:p>
            <a:r>
              <a:rPr lang="en-US" dirty="0"/>
              <a:t>Introduction</a:t>
            </a:r>
          </a:p>
        </p:txBody>
      </p:sp>
      <p:sp>
        <p:nvSpPr>
          <p:cNvPr id="15" name="Text Placeholder 14">
            <a:extLst>
              <a:ext uri="{FF2B5EF4-FFF2-40B4-BE49-F238E27FC236}">
                <a16:creationId xmlns:a16="http://schemas.microsoft.com/office/drawing/2014/main" id="{4F5330E8-0ACD-2A4E-958D-1A6FEB7F356E}"/>
              </a:ext>
            </a:extLst>
          </p:cNvPr>
          <p:cNvSpPr>
            <a:spLocks noGrp="1"/>
          </p:cNvSpPr>
          <p:nvPr>
            <p:ph type="body" sz="quarter" idx="13"/>
          </p:nvPr>
        </p:nvSpPr>
        <p:spPr>
          <a:xfrm>
            <a:off x="899755" y="1216026"/>
            <a:ext cx="5414525" cy="4798520"/>
          </a:xfrm>
        </p:spPr>
        <p:txBody>
          <a:bodyPr/>
          <a:lstStyle>
            <a:lvl1pPr marL="0" indent="0">
              <a:buFont typeface="Arial" panose="020B0604020202020204" pitchFamily="34" charset="0"/>
              <a:buNone/>
              <a:defRPr>
                <a:solidFill>
                  <a:srgbClr val="00D27E"/>
                </a:solidFill>
              </a:defRPr>
            </a:lvl1pPr>
            <a:lvl2pPr>
              <a:defRPr>
                <a:solidFill>
                  <a:srgbClr val="00D27E"/>
                </a:solidFill>
              </a:defRPr>
            </a:lvl2pPr>
            <a:lvl3pPr>
              <a:defRPr>
                <a:solidFill>
                  <a:srgbClr val="00D27E"/>
                </a:solidFill>
              </a:defRPr>
            </a:lvl3pPr>
            <a:lvl4pPr>
              <a:defRPr>
                <a:solidFill>
                  <a:srgbClr val="00D27E"/>
                </a:solidFill>
              </a:defRPr>
            </a:lvl4pPr>
            <a:lvl5pPr>
              <a:defRPr>
                <a:solidFill>
                  <a:srgbClr val="00D27E"/>
                </a:solidFill>
              </a:defRPr>
            </a:lvl5pPr>
          </a:lstStyle>
          <a:p>
            <a:pPr lvl="0"/>
            <a:r>
              <a:rPr lang="en-US"/>
              <a:t>Click to edit Master text styles</a:t>
            </a:r>
          </a:p>
        </p:txBody>
      </p:sp>
    </p:spTree>
    <p:extLst>
      <p:ext uri="{BB962C8B-B14F-4D97-AF65-F5344CB8AC3E}">
        <p14:creationId xmlns:p14="http://schemas.microsoft.com/office/powerpoint/2010/main" val="38967409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1B64E46-A1E1-CE4B-B7CF-8D24CA56E710}"/>
              </a:ext>
            </a:extLst>
          </p:cNvPr>
          <p:cNvSpPr>
            <a:spLocks noGrp="1"/>
          </p:cNvSpPr>
          <p:nvPr>
            <p:ph type="pic" sz="quarter" idx="13"/>
          </p:nvPr>
        </p:nvSpPr>
        <p:spPr>
          <a:xfrm>
            <a:off x="6458012" y="0"/>
            <a:ext cx="2685987" cy="2680138"/>
          </a:xfrm>
        </p:spPr>
        <p:txBody>
          <a:bodyPr/>
          <a:lstStyle/>
          <a:p>
            <a:r>
              <a:rPr lang="en-US"/>
              <a:t>Click icon to add picture</a:t>
            </a:r>
          </a:p>
        </p:txBody>
      </p:sp>
      <p:sp>
        <p:nvSpPr>
          <p:cNvPr id="2" name="Title 1"/>
          <p:cNvSpPr>
            <a:spLocks noGrp="1"/>
          </p:cNvSpPr>
          <p:nvPr>
            <p:ph type="title"/>
          </p:nvPr>
        </p:nvSpPr>
        <p:spPr>
          <a:xfrm>
            <a:off x="882869" y="365126"/>
            <a:ext cx="5210503" cy="1325563"/>
          </a:xfrm>
        </p:spPr>
        <p:txBody>
          <a:bodyPr lIns="0" rIns="90000" anchor="t" anchorCtr="0">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882870" y="1825625"/>
            <a:ext cx="5210502" cy="4351338"/>
          </a:xfrm>
        </p:spPr>
        <p:txBody>
          <a:bodyPr lIns="0"/>
          <a:lstStyle>
            <a:lvl1pPr marL="342900" indent="-342900">
              <a:lnSpc>
                <a:spcPct val="100000"/>
              </a:lnSpc>
              <a:buFont typeface="Arial" panose="020B0604020202020204" pitchFamily="34" charset="0"/>
              <a:buChar char="•"/>
              <a:defRPr/>
            </a:lvl1pPr>
            <a:lvl2pPr marL="800100" indent="-342900">
              <a:lnSpc>
                <a:spcPct val="100000"/>
              </a:lnSpc>
              <a:buFont typeface="Arial" panose="020B0604020202020204" pitchFamily="34" charset="0"/>
              <a:buChar char="•"/>
              <a:defRPr/>
            </a:lvl2pPr>
            <a:lvl3pPr marL="1200150" indent="-285750">
              <a:lnSpc>
                <a:spcPct val="100000"/>
              </a:lnSpc>
              <a:buFont typeface="Arial" panose="020B0604020202020204" pitchFamily="34" charset="0"/>
              <a:buChar char="•"/>
              <a:defRPr/>
            </a:lvl3pPr>
            <a:lvl4pPr marL="1657350" indent="-285750">
              <a:lnSpc>
                <a:spcPct val="100000"/>
              </a:lnSpc>
              <a:buFont typeface="Arial" panose="020B0604020202020204" pitchFamily="34" charset="0"/>
              <a:buChar char="•"/>
              <a:defRPr/>
            </a:lvl4pPr>
            <a:lvl5pPr marL="2114550" indent="-285750">
              <a:lnSpc>
                <a:spcPct val="10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67BD8A5-452F-424C-BFA8-8AE50303BE54}" type="slidenum">
              <a:rPr lang="en-US" smtClean="0"/>
              <a:t>‹#›</a:t>
            </a:fld>
            <a:endParaRPr lang="en-US"/>
          </a:p>
        </p:txBody>
      </p:sp>
      <p:sp>
        <p:nvSpPr>
          <p:cNvPr id="9" name="Picture Placeholder 4">
            <a:extLst>
              <a:ext uri="{FF2B5EF4-FFF2-40B4-BE49-F238E27FC236}">
                <a16:creationId xmlns:a16="http://schemas.microsoft.com/office/drawing/2014/main" id="{399769AC-EFDD-FF45-A094-DC7FB64E3B2F}"/>
              </a:ext>
            </a:extLst>
          </p:cNvPr>
          <p:cNvSpPr>
            <a:spLocks noGrp="1"/>
          </p:cNvSpPr>
          <p:nvPr>
            <p:ph type="pic" sz="quarter" idx="14"/>
          </p:nvPr>
        </p:nvSpPr>
        <p:spPr>
          <a:xfrm>
            <a:off x="6457948" y="2680138"/>
            <a:ext cx="2685987" cy="4177862"/>
          </a:xfrm>
        </p:spPr>
        <p:txBody>
          <a:bodyPr/>
          <a:lstStyle/>
          <a:p>
            <a:r>
              <a:rPr lang="en-US"/>
              <a:t>Click icon to add picture</a:t>
            </a:r>
          </a:p>
        </p:txBody>
      </p:sp>
    </p:spTree>
    <p:extLst>
      <p:ext uri="{BB962C8B-B14F-4D97-AF65-F5344CB8AC3E}">
        <p14:creationId xmlns:p14="http://schemas.microsoft.com/office/powerpoint/2010/main" val="3378649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90000" anchor="t" anchorCtr="0">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lIns="0"/>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67BD8A5-452F-424C-BFA8-8AE50303BE54}" type="slidenum">
              <a:rPr lang="en-US" smtClean="0"/>
              <a:t>‹#›</a:t>
            </a:fld>
            <a:endParaRPr lang="en-US"/>
          </a:p>
        </p:txBody>
      </p:sp>
    </p:spTree>
    <p:extLst>
      <p:ext uri="{BB962C8B-B14F-4D97-AF65-F5344CB8AC3E}">
        <p14:creationId xmlns:p14="http://schemas.microsoft.com/office/powerpoint/2010/main" val="6705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ro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000" y="3474000"/>
            <a:ext cx="6300000" cy="2520000"/>
          </a:xfrm>
        </p:spPr>
        <p:txBody>
          <a:bodyPr anchor="t"/>
          <a:lstStyle>
            <a:lvl1pPr marL="0" indent="0">
              <a:lnSpc>
                <a:spcPct val="100000"/>
              </a:lnSpc>
              <a:buNone/>
              <a:defRPr sz="4200" b="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8525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00455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7940A-A35C-F340-B685-4B1226E128E9}"/>
              </a:ext>
            </a:extLst>
          </p:cNvPr>
          <p:cNvSpPr/>
          <p:nvPr userDrawn="1"/>
        </p:nvSpPr>
        <p:spPr>
          <a:xfrm flipH="1" flipV="1">
            <a:off x="-3400" y="-5"/>
            <a:ext cx="3240377" cy="1580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71447BB-87F5-5441-9116-991618B46F76}"/>
              </a:ext>
            </a:extLst>
          </p:cNvPr>
          <p:cNvSpPr/>
          <p:nvPr userDrawn="1"/>
        </p:nvSpPr>
        <p:spPr>
          <a:xfrm flipV="1">
            <a:off x="3236979" y="1583352"/>
            <a:ext cx="5907021" cy="5274647"/>
          </a:xfrm>
          <a:prstGeom prst="rect">
            <a:avLst/>
          </a:prstGeom>
          <a:solidFill>
            <a:srgbClr val="1A1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6B4A60E-3772-BF47-AB7E-C9D6AB1C103F}"/>
              </a:ext>
            </a:extLst>
          </p:cNvPr>
          <p:cNvSpPr/>
          <p:nvPr userDrawn="1"/>
        </p:nvSpPr>
        <p:spPr>
          <a:xfrm flipV="1">
            <a:off x="-3400" y="1580821"/>
            <a:ext cx="3240377" cy="5277179"/>
          </a:xfrm>
          <a:prstGeom prst="rect">
            <a:avLst/>
          </a:prstGeom>
          <a:solidFill>
            <a:srgbClr val="B0D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B69A7A6-C704-D942-A47F-01DE558F29E3}"/>
              </a:ext>
            </a:extLst>
          </p:cNvPr>
          <p:cNvPicPr>
            <a:picLocks noChangeAspect="1"/>
          </p:cNvPicPr>
          <p:nvPr userDrawn="1"/>
        </p:nvPicPr>
        <p:blipFill>
          <a:blip r:embed="rId2"/>
          <a:srcRect/>
          <a:stretch/>
        </p:blipFill>
        <p:spPr>
          <a:xfrm>
            <a:off x="547362" y="404668"/>
            <a:ext cx="2274668" cy="783159"/>
          </a:xfrm>
          <a:prstGeom prst="rect">
            <a:avLst/>
          </a:prstGeom>
        </p:spPr>
      </p:pic>
      <p:sp>
        <p:nvSpPr>
          <p:cNvPr id="2" name="Title 1"/>
          <p:cNvSpPr>
            <a:spLocks noGrp="1"/>
          </p:cNvSpPr>
          <p:nvPr>
            <p:ph type="title" hasCustomPrompt="1"/>
          </p:nvPr>
        </p:nvSpPr>
        <p:spPr>
          <a:xfrm>
            <a:off x="3644540" y="2002631"/>
            <a:ext cx="4995303" cy="2852737"/>
          </a:xfrm>
        </p:spPr>
        <p:txBody>
          <a:bodyPr anchor="t" anchorCtr="0"/>
          <a:lstStyle>
            <a:lvl1pPr>
              <a:defRPr sz="6000">
                <a:solidFill>
                  <a:srgbClr val="00D27E"/>
                </a:solidFill>
              </a:defRPr>
            </a:lvl1pPr>
          </a:lstStyle>
          <a:p>
            <a:r>
              <a:rPr lang="en-GB" dirty="0"/>
              <a:t>Thank you</a:t>
            </a:r>
            <a:endParaRPr lang="en-US" dirty="0"/>
          </a:p>
        </p:txBody>
      </p:sp>
      <p:sp>
        <p:nvSpPr>
          <p:cNvPr id="14" name="Text Placeholder 2">
            <a:extLst>
              <a:ext uri="{FF2B5EF4-FFF2-40B4-BE49-F238E27FC236}">
                <a16:creationId xmlns:a16="http://schemas.microsoft.com/office/drawing/2014/main" id="{E3AE42E1-EE10-904C-B4AC-89BEDB07A965}"/>
              </a:ext>
            </a:extLst>
          </p:cNvPr>
          <p:cNvSpPr txBox="1">
            <a:spLocks/>
          </p:cNvSpPr>
          <p:nvPr userDrawn="1"/>
        </p:nvSpPr>
        <p:spPr>
          <a:xfrm>
            <a:off x="7452943" y="5536093"/>
            <a:ext cx="1186900" cy="1104183"/>
          </a:xfrm>
          <a:prstGeom prst="rect">
            <a:avLst/>
          </a:prstGeom>
          <a:noFill/>
        </p:spPr>
        <p:txBody>
          <a:bodyPr vert="horz" lIns="0" tIns="108000" rIns="90000" bIns="14400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F8F8F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AU" sz="1400" b="1" dirty="0" err="1">
                <a:solidFill>
                  <a:srgbClr val="00D27E"/>
                </a:solidFill>
              </a:rPr>
              <a:t>chp.org.au</a:t>
            </a:r>
            <a:endParaRPr lang="en-AU" sz="1400" dirty="0">
              <a:solidFill>
                <a:srgbClr val="00D27E"/>
              </a:solidFill>
            </a:endParaRPr>
          </a:p>
        </p:txBody>
      </p:sp>
      <p:pic>
        <p:nvPicPr>
          <p:cNvPr id="17" name="Graphic 16">
            <a:extLst>
              <a:ext uri="{FF2B5EF4-FFF2-40B4-BE49-F238E27FC236}">
                <a16:creationId xmlns:a16="http://schemas.microsoft.com/office/drawing/2014/main" id="{F2A137A5-2085-044E-9AED-1D0B29C074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16742" y="1669284"/>
            <a:ext cx="7353719" cy="5476246"/>
          </a:xfrm>
          <a:prstGeom prst="rect">
            <a:avLst/>
          </a:prstGeom>
        </p:spPr>
      </p:pic>
      <p:sp>
        <p:nvSpPr>
          <p:cNvPr id="15" name="Rectangle 14">
            <a:extLst>
              <a:ext uri="{FF2B5EF4-FFF2-40B4-BE49-F238E27FC236}">
                <a16:creationId xmlns:a16="http://schemas.microsoft.com/office/drawing/2014/main" id="{2974EC3D-FDC6-B842-80BC-FB7497509BD3}"/>
              </a:ext>
            </a:extLst>
          </p:cNvPr>
          <p:cNvSpPr/>
          <p:nvPr userDrawn="1"/>
        </p:nvSpPr>
        <p:spPr>
          <a:xfrm>
            <a:off x="1" y="0"/>
            <a:ext cx="212834" cy="6858000"/>
          </a:xfrm>
          <a:prstGeom prst="rect">
            <a:avLst/>
          </a:prstGeom>
          <a:solidFill>
            <a:srgbClr val="1A1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44C77D9-3936-4740-853F-692EC9FB42CB}"/>
              </a:ext>
            </a:extLst>
          </p:cNvPr>
          <p:cNvSpPr txBox="1"/>
          <p:nvPr userDrawn="1"/>
        </p:nvSpPr>
        <p:spPr>
          <a:xfrm>
            <a:off x="3644540" y="5695357"/>
            <a:ext cx="3808403" cy="944920"/>
          </a:xfrm>
          <a:prstGeom prst="rect">
            <a:avLst/>
          </a:prstGeom>
          <a:noFill/>
        </p:spPr>
        <p:txBody>
          <a:bodyPr wrap="square" lIns="0" bIns="144000" rtlCol="0" anchor="b" anchorCtr="0">
            <a:spAutoFit/>
          </a:bodyPr>
          <a:lstStyle/>
          <a:p>
            <a:pPr>
              <a:lnSpc>
                <a:spcPct val="140000"/>
              </a:lnSpc>
              <a:spcBef>
                <a:spcPts val="0"/>
              </a:spcBef>
            </a:pPr>
            <a:r>
              <a:rPr lang="en-AU" sz="900" dirty="0">
                <a:solidFill>
                  <a:srgbClr val="00D27E"/>
                </a:solidFill>
                <a:latin typeface="Arial" panose="020B0604020202020204" pitchFamily="34" charset="0"/>
                <a:cs typeface="Arial" panose="020B0604020202020204" pitchFamily="34" charset="0"/>
              </a:rPr>
              <a:t>Council to Homeless Persons </a:t>
            </a:r>
          </a:p>
          <a:p>
            <a:pPr>
              <a:lnSpc>
                <a:spcPct val="140000"/>
              </a:lnSpc>
              <a:spcBef>
                <a:spcPts val="0"/>
              </a:spcBef>
            </a:pPr>
            <a:r>
              <a:rPr lang="en-AU" sz="900" dirty="0">
                <a:solidFill>
                  <a:schemeClr val="bg1"/>
                </a:solidFill>
                <a:latin typeface="Arial" panose="020B0604020202020204" pitchFamily="34" charset="0"/>
                <a:cs typeface="Arial" panose="020B0604020202020204" pitchFamily="34" charset="0"/>
              </a:rPr>
              <a:t>2 Stanley Street Collingwood Victoria 3066</a:t>
            </a:r>
          </a:p>
          <a:p>
            <a:pPr>
              <a:lnSpc>
                <a:spcPct val="140000"/>
              </a:lnSpc>
              <a:spcBef>
                <a:spcPts val="0"/>
              </a:spcBef>
            </a:pPr>
            <a:r>
              <a:rPr lang="en-AU" sz="900" dirty="0">
                <a:solidFill>
                  <a:srgbClr val="00D27E"/>
                </a:solidFill>
                <a:latin typeface="Arial" panose="020B0604020202020204" pitchFamily="34" charset="0"/>
                <a:cs typeface="Arial" panose="020B0604020202020204" pitchFamily="34" charset="0"/>
              </a:rPr>
              <a:t>/ P </a:t>
            </a:r>
            <a:r>
              <a:rPr lang="en-AU" sz="900" dirty="0">
                <a:solidFill>
                  <a:schemeClr val="bg1"/>
                </a:solidFill>
                <a:latin typeface="Arial" panose="020B0604020202020204" pitchFamily="34" charset="0"/>
                <a:cs typeface="Arial" panose="020B0604020202020204" pitchFamily="34" charset="0"/>
              </a:rPr>
              <a:t>03 8415 6200  </a:t>
            </a:r>
            <a:r>
              <a:rPr lang="en-AU" sz="900" dirty="0">
                <a:solidFill>
                  <a:srgbClr val="00D27E"/>
                </a:solidFill>
                <a:latin typeface="Arial" panose="020B0604020202020204" pitchFamily="34" charset="0"/>
                <a:cs typeface="Arial" panose="020B0604020202020204" pitchFamily="34" charset="0"/>
              </a:rPr>
              <a:t>/ E </a:t>
            </a:r>
            <a:r>
              <a:rPr lang="en-AU" sz="900" dirty="0" err="1">
                <a:solidFill>
                  <a:schemeClr val="bg1"/>
                </a:solidFill>
                <a:latin typeface="Arial" panose="020B0604020202020204" pitchFamily="34" charset="0"/>
                <a:cs typeface="Arial" panose="020B0604020202020204" pitchFamily="34" charset="0"/>
              </a:rPr>
              <a:t>admin@chp.org.au</a:t>
            </a:r>
            <a:r>
              <a:rPr lang="en-AU" sz="900" dirty="0">
                <a:solidFill>
                  <a:schemeClr val="bg1"/>
                </a:solidFill>
                <a:latin typeface="Arial" panose="020B0604020202020204" pitchFamily="34" charset="0"/>
                <a:cs typeface="Arial" panose="020B0604020202020204" pitchFamily="34" charset="0"/>
              </a:rPr>
              <a:t> </a:t>
            </a:r>
          </a:p>
          <a:p>
            <a:pPr>
              <a:lnSpc>
                <a:spcPct val="140000"/>
              </a:lnSpc>
              <a:spcBef>
                <a:spcPts val="0"/>
              </a:spcBef>
            </a:pPr>
            <a:r>
              <a:rPr lang="en-AU" sz="900" dirty="0">
                <a:solidFill>
                  <a:srgbClr val="00D27E"/>
                </a:solidFill>
                <a:latin typeface="Arial" panose="020B0604020202020204" pitchFamily="34" charset="0"/>
                <a:cs typeface="Arial" panose="020B0604020202020204" pitchFamily="34" charset="0"/>
              </a:rPr>
              <a:t>/ Homelessness Advocacy Service </a:t>
            </a:r>
            <a:r>
              <a:rPr lang="en-AU" sz="900" dirty="0">
                <a:solidFill>
                  <a:schemeClr val="bg1"/>
                </a:solidFill>
                <a:latin typeface="Arial" panose="020B0604020202020204" pitchFamily="34" charset="0"/>
                <a:cs typeface="Arial" panose="020B0604020202020204" pitchFamily="34" charset="0"/>
              </a:rPr>
              <a:t>(HAS) 1800 066 256</a:t>
            </a:r>
          </a:p>
        </p:txBody>
      </p:sp>
    </p:spTree>
    <p:extLst>
      <p:ext uri="{BB962C8B-B14F-4D97-AF65-F5344CB8AC3E}">
        <p14:creationId xmlns:p14="http://schemas.microsoft.com/office/powerpoint/2010/main" val="15550113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3CDE9A-967B-41D8-ABA3-F99200857F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2934000"/>
            <a:ext cx="3960000" cy="1980000"/>
          </a:xfrm>
        </p:spPr>
        <p:txBody>
          <a:bodyPr anchor="b"/>
          <a:lstStyle>
            <a:lvl1pPr algn="l">
              <a:lnSpc>
                <a:spcPct val="100000"/>
              </a:lnSpc>
              <a:defRPr sz="4200"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94000" y="5238000"/>
            <a:ext cx="3240000" cy="900000"/>
          </a:xfrm>
        </p:spPr>
        <p:txBody>
          <a:bodyPr/>
          <a:lstStyle>
            <a:lvl1pPr marL="0" indent="0" algn="l">
              <a:lnSpc>
                <a:spcPct val="100000"/>
              </a:lnSpc>
              <a:spcBef>
                <a:spcPts val="0"/>
              </a:spcBef>
              <a:spcAft>
                <a:spcPts val="0"/>
              </a:spcAft>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3D3E8B01-5F95-470F-9F3B-D5E00DDB54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9054" y="622264"/>
            <a:ext cx="1350267" cy="713233"/>
          </a:xfrm>
          <a:prstGeom prst="rect">
            <a:avLst/>
          </a:prstGeom>
        </p:spPr>
      </p:pic>
    </p:spTree>
    <p:extLst>
      <p:ext uri="{BB962C8B-B14F-4D97-AF65-F5344CB8AC3E}">
        <p14:creationId xmlns:p14="http://schemas.microsoft.com/office/powerpoint/2010/main" val="835536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45D66A-BB0C-45B0-BB3F-A7E7E2D08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4200" baseline="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594000" y="2790000"/>
            <a:ext cx="3240000" cy="900000"/>
          </a:xfrm>
        </p:spPr>
        <p:txBody>
          <a:bodyPr/>
          <a:lstStyle>
            <a:lvl1pPr marL="0" indent="0" algn="l">
              <a:lnSpc>
                <a:spcPct val="100000"/>
              </a:lnSpc>
              <a:spcBef>
                <a:spcPts val="0"/>
              </a:spcBef>
              <a:spcAft>
                <a:spcPts val="0"/>
              </a:spcAft>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3336DAA6-7987-4412-B2AF-0F118A9DD4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367" y="5497706"/>
            <a:ext cx="1350267" cy="699517"/>
          </a:xfrm>
          <a:prstGeom prst="rect">
            <a:avLst/>
          </a:prstGeom>
        </p:spPr>
      </p:pic>
    </p:spTree>
    <p:extLst>
      <p:ext uri="{BB962C8B-B14F-4D97-AF65-F5344CB8AC3E}">
        <p14:creationId xmlns:p14="http://schemas.microsoft.com/office/powerpoint/2010/main" val="16106491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A2A1FD-28F7-443C-B642-547C14CE6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42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94000" y="2790000"/>
            <a:ext cx="3240000" cy="900000"/>
          </a:xfrm>
        </p:spPr>
        <p:txBody>
          <a:bodyPr/>
          <a:lstStyle>
            <a:lvl1pPr marL="0" indent="0" algn="l">
              <a:lnSpc>
                <a:spcPct val="100000"/>
              </a:lnSpc>
              <a:spcBef>
                <a:spcPts val="0"/>
              </a:spcBef>
              <a:spcAft>
                <a:spcPts val="0"/>
              </a:spcAft>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23EA61FD-69CB-4205-A00A-62F3CEA146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149" y="5497704"/>
            <a:ext cx="1350267" cy="699517"/>
          </a:xfrm>
          <a:prstGeom prst="rect">
            <a:avLst/>
          </a:prstGeom>
        </p:spPr>
      </p:pic>
    </p:spTree>
    <p:extLst>
      <p:ext uri="{BB962C8B-B14F-4D97-AF65-F5344CB8AC3E}">
        <p14:creationId xmlns:p14="http://schemas.microsoft.com/office/powerpoint/2010/main" val="26934981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C717BD-D255-4BF3-9A30-57748095C3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hasCustomPrompt="1"/>
          </p:nvPr>
        </p:nvSpPr>
        <p:spPr>
          <a:xfrm>
            <a:off x="576000" y="1854000"/>
            <a:ext cx="7920000" cy="3600000"/>
          </a:xfrm>
        </p:spPr>
        <p:txBody>
          <a:bodyPr/>
          <a:lstStyle>
            <a:lvl1pPr marL="468000" indent="-468000">
              <a:lnSpc>
                <a:spcPct val="130000"/>
              </a:lnSpc>
              <a:spcBef>
                <a:spcPts val="0"/>
              </a:spcBef>
              <a:spcAft>
                <a:spcPts val="0"/>
              </a:spcAft>
              <a:buClr>
                <a:schemeClr val="accent1"/>
              </a:buClr>
              <a:buFont typeface="+mj-lt"/>
              <a:buAutoNum type="arabicPeriod"/>
              <a:defRPr sz="2400" baseline="0">
                <a:solidFill>
                  <a:schemeClr val="bg1"/>
                </a:solidFill>
              </a:defRPr>
            </a:lvl1pPr>
            <a:lvl2pPr marL="936000" indent="-468000">
              <a:buClr>
                <a:schemeClr val="accent1"/>
              </a:buClr>
              <a:buFont typeface="+mj-lt"/>
              <a:buAutoNum type="alphaLcPeriod"/>
              <a:defRPr baseline="0">
                <a:solidFill>
                  <a:schemeClr val="bg1"/>
                </a:solidFill>
              </a:defRPr>
            </a:lvl2pPr>
          </a:lstStyle>
          <a:p>
            <a:pPr lvl="0"/>
            <a:r>
              <a:rPr lang="en-AU"/>
              <a:t>Insert items here.</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2BCE561-2A2B-4D94-B690-F098955D2222}"/>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D63D3252-AE78-4A98-82F1-98C98C2CD0D4}"/>
              </a:ext>
            </a:extLst>
          </p:cNvPr>
          <p:cNvSpPr>
            <a:spLocks noGrp="1"/>
          </p:cNvSpPr>
          <p:nvPr>
            <p:ph type="body" sz="quarter" idx="10" hasCustomPrompt="1"/>
          </p:nvPr>
        </p:nvSpPr>
        <p:spPr>
          <a:xfrm>
            <a:off x="6750000" y="5544000"/>
            <a:ext cx="1800000" cy="540000"/>
          </a:xfrm>
        </p:spPr>
        <p:txBody>
          <a:bodyPr/>
          <a:lstStyle>
            <a:lvl1pPr algn="r">
              <a:spcBef>
                <a:spcPts val="0"/>
              </a:spcBef>
              <a:spcAft>
                <a:spcPts val="0"/>
              </a:spcAft>
              <a:defRPr sz="1300" b="1" i="0" baseline="0">
                <a:solidFill>
                  <a:schemeClr val="bg1"/>
                </a:solidFill>
              </a:defRPr>
            </a:lvl1pPr>
            <a:lvl2pPr algn="r">
              <a:spcBef>
                <a:spcPts val="0"/>
              </a:spcBef>
              <a:spcAft>
                <a:spcPts val="0"/>
              </a:spcAft>
              <a:defRPr sz="1300" baseline="0">
                <a:solidFill>
                  <a:schemeClr val="bg1"/>
                </a:solidFill>
              </a:defRPr>
            </a:lvl2pPr>
            <a:lvl3pPr algn="r">
              <a:spcBef>
                <a:spcPts val="0"/>
              </a:spcBef>
              <a:spcAft>
                <a:spcPts val="0"/>
              </a:spcAft>
              <a:defRPr sz="1300" baseline="0">
                <a:solidFill>
                  <a:schemeClr val="bg1"/>
                </a:solidFill>
              </a:defRPr>
            </a:lvl3pPr>
            <a:lvl4pPr algn="r">
              <a:spcBef>
                <a:spcPts val="0"/>
              </a:spcBef>
              <a:spcAft>
                <a:spcPts val="0"/>
              </a:spcAft>
              <a:defRPr sz="1300" baseline="0">
                <a:solidFill>
                  <a:schemeClr val="bg1"/>
                </a:solidFill>
              </a:defRPr>
            </a:lvl4pPr>
            <a:lvl5pPr algn="r">
              <a:spcBef>
                <a:spcPts val="0"/>
              </a:spcBef>
              <a:spcAft>
                <a:spcPts val="0"/>
              </a:spcAft>
              <a:defRPr sz="1300" baseline="0">
                <a:solidFill>
                  <a:schemeClr val="bg1"/>
                </a:solidFill>
              </a:defRPr>
            </a:lvl5pPr>
          </a:lstStyle>
          <a:p>
            <a:pPr lvl="0"/>
            <a:r>
              <a:rPr lang="en-US"/>
              <a:t>Presenter name and presenter title</a:t>
            </a:r>
          </a:p>
        </p:txBody>
      </p:sp>
    </p:spTree>
    <p:extLst>
      <p:ext uri="{BB962C8B-B14F-4D97-AF65-F5344CB8AC3E}">
        <p14:creationId xmlns:p14="http://schemas.microsoft.com/office/powerpoint/2010/main" val="19223461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ntents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0ABC061-703B-4E3B-A65C-6ACB675D7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hasCustomPrompt="1"/>
          </p:nvPr>
        </p:nvSpPr>
        <p:spPr>
          <a:xfrm>
            <a:off x="576000" y="1854000"/>
            <a:ext cx="7920000" cy="3600000"/>
          </a:xfrm>
        </p:spPr>
        <p:txBody>
          <a:bodyPr/>
          <a:lstStyle>
            <a:lvl1pPr marL="468000" indent="-468000">
              <a:lnSpc>
                <a:spcPct val="130000"/>
              </a:lnSpc>
              <a:spcBef>
                <a:spcPts val="0"/>
              </a:spcBef>
              <a:spcAft>
                <a:spcPts val="0"/>
              </a:spcAft>
              <a:buClr>
                <a:schemeClr val="bg2"/>
              </a:buClr>
              <a:buFont typeface="+mj-lt"/>
              <a:buAutoNum type="arabicPeriod"/>
              <a:defRPr sz="2400" baseline="0">
                <a:solidFill>
                  <a:schemeClr val="tx2"/>
                </a:solidFill>
              </a:defRPr>
            </a:lvl1pPr>
            <a:lvl2pPr marL="936000" indent="-468000">
              <a:buClr>
                <a:schemeClr val="bg2"/>
              </a:buClr>
              <a:buFont typeface="+mj-lt"/>
              <a:buAutoNum type="alphaLcPeriod"/>
              <a:defRPr baseline="0">
                <a:solidFill>
                  <a:schemeClr val="tx2"/>
                </a:solidFill>
              </a:defRPr>
            </a:lvl2pPr>
          </a:lstStyle>
          <a:p>
            <a:pPr lvl="0"/>
            <a:r>
              <a:rPr lang="en-AU"/>
              <a:t>Insert items here.</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2BCE561-2A2B-4D94-B690-F098955D2222}"/>
              </a:ext>
            </a:extLst>
          </p:cNvPr>
          <p:cNvSpPr>
            <a:spLocks noGrp="1"/>
          </p:cNvSpPr>
          <p:nvPr>
            <p:ph type="title"/>
          </p:nvPr>
        </p:nvSpPr>
        <p:spPr/>
        <p:txBody>
          <a:bodyPr/>
          <a:lstStyle>
            <a:lvl1pPr>
              <a:defRPr baseline="0">
                <a:solidFill>
                  <a:schemeClr val="accent1"/>
                </a:solidFill>
              </a:defRPr>
            </a:lvl1pPr>
          </a:lstStyle>
          <a:p>
            <a:r>
              <a:rPr lang="en-US"/>
              <a:t>Click to edit Master title style</a:t>
            </a:r>
          </a:p>
        </p:txBody>
      </p:sp>
      <p:pic>
        <p:nvPicPr>
          <p:cNvPr id="16" name="Picture 15">
            <a:extLst>
              <a:ext uri="{FF2B5EF4-FFF2-40B4-BE49-F238E27FC236}">
                <a16:creationId xmlns:a16="http://schemas.microsoft.com/office/drawing/2014/main" id="{65ED0243-514D-4B34-8BA6-1F1CD223AA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9527" y="6130380"/>
            <a:ext cx="280417" cy="217932"/>
          </a:xfrm>
          <a:prstGeom prst="rect">
            <a:avLst/>
          </a:prstGeom>
        </p:spPr>
      </p:pic>
      <p:sp>
        <p:nvSpPr>
          <p:cNvPr id="9" name="Text Placeholder 4">
            <a:extLst>
              <a:ext uri="{FF2B5EF4-FFF2-40B4-BE49-F238E27FC236}">
                <a16:creationId xmlns:a16="http://schemas.microsoft.com/office/drawing/2014/main" id="{24F49806-B7CE-4C90-A1AF-E830FFCD9FB1}"/>
              </a:ext>
            </a:extLst>
          </p:cNvPr>
          <p:cNvSpPr>
            <a:spLocks noGrp="1"/>
          </p:cNvSpPr>
          <p:nvPr>
            <p:ph type="body" sz="quarter" idx="10" hasCustomPrompt="1"/>
          </p:nvPr>
        </p:nvSpPr>
        <p:spPr>
          <a:xfrm>
            <a:off x="6750000" y="5544000"/>
            <a:ext cx="1800000" cy="540000"/>
          </a:xfrm>
        </p:spPr>
        <p:txBody>
          <a:bodyPr/>
          <a:lstStyle>
            <a:lvl1pPr algn="r">
              <a:spcBef>
                <a:spcPts val="0"/>
              </a:spcBef>
              <a:spcAft>
                <a:spcPts val="0"/>
              </a:spcAft>
              <a:defRPr sz="1300" b="1" i="0" baseline="0">
                <a:solidFill>
                  <a:schemeClr val="tx2"/>
                </a:solidFill>
              </a:defRPr>
            </a:lvl1pPr>
            <a:lvl2pPr algn="r">
              <a:spcBef>
                <a:spcPts val="0"/>
              </a:spcBef>
              <a:spcAft>
                <a:spcPts val="0"/>
              </a:spcAft>
              <a:defRPr sz="1300" baseline="0">
                <a:solidFill>
                  <a:schemeClr val="tx2"/>
                </a:solidFill>
              </a:defRPr>
            </a:lvl2pPr>
            <a:lvl3pPr algn="r">
              <a:spcBef>
                <a:spcPts val="0"/>
              </a:spcBef>
              <a:spcAft>
                <a:spcPts val="0"/>
              </a:spcAft>
              <a:defRPr sz="1300" baseline="0">
                <a:solidFill>
                  <a:schemeClr val="tx2"/>
                </a:solidFill>
              </a:defRPr>
            </a:lvl3pPr>
            <a:lvl4pPr algn="r">
              <a:spcBef>
                <a:spcPts val="0"/>
              </a:spcBef>
              <a:spcAft>
                <a:spcPts val="0"/>
              </a:spcAft>
              <a:defRPr sz="1300" baseline="0">
                <a:solidFill>
                  <a:schemeClr val="tx2"/>
                </a:solidFill>
              </a:defRPr>
            </a:lvl4pPr>
            <a:lvl5pPr algn="r">
              <a:spcBef>
                <a:spcPts val="0"/>
              </a:spcBef>
              <a:spcAft>
                <a:spcPts val="0"/>
              </a:spcAft>
              <a:defRPr sz="1300" baseline="0">
                <a:solidFill>
                  <a:schemeClr val="tx2"/>
                </a:solidFill>
              </a:defRPr>
            </a:lvl5pPr>
          </a:lstStyle>
          <a:p>
            <a:pPr lvl="0"/>
            <a:r>
              <a:rPr lang="en-US"/>
              <a:t>Presenter name and Presenter title</a:t>
            </a:r>
          </a:p>
        </p:txBody>
      </p:sp>
    </p:spTree>
    <p:extLst>
      <p:ext uri="{BB962C8B-B14F-4D97-AF65-F5344CB8AC3E}">
        <p14:creationId xmlns:p14="http://schemas.microsoft.com/office/powerpoint/2010/main" val="16985903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60F22F-99BB-4309-A4FA-37E8B1A32E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594000" y="486000"/>
            <a:ext cx="3960000" cy="1980000"/>
          </a:xfrm>
        </p:spPr>
        <p:txBody>
          <a:bodyPr anchor="t"/>
          <a:lstStyle>
            <a:lvl1pPr algn="l">
              <a:lnSpc>
                <a:spcPct val="100000"/>
              </a:lnSpc>
              <a:defRPr sz="38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94000" y="2664000"/>
            <a:ext cx="3960000" cy="900000"/>
          </a:xfrm>
        </p:spPr>
        <p:txBody>
          <a:bodyPr/>
          <a:lstStyle>
            <a:lvl1pPr marL="0" indent="0" algn="l">
              <a:lnSpc>
                <a:spcPct val="100000"/>
              </a:lnSpc>
              <a:spcBef>
                <a:spcPts val="0"/>
              </a:spcBef>
              <a:buNone/>
              <a:defRPr sz="2400" b="0"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761238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Hero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000" y="3474000"/>
            <a:ext cx="6300000" cy="2520000"/>
          </a:xfrm>
        </p:spPr>
        <p:txBody>
          <a:bodyPr anchor="t"/>
          <a:lstStyle>
            <a:lvl1pPr marL="0" indent="0">
              <a:lnSpc>
                <a:spcPct val="100000"/>
              </a:lnSpc>
              <a:buNone/>
              <a:defRPr sz="4200" b="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85254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94000" y="1890000"/>
            <a:ext cx="7920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99851DF-5FAD-4573-AB5E-56372FD2D00D}"/>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7C6BC071-6417-4B40-A44C-B7E702658C55}"/>
              </a:ext>
            </a:extLst>
          </p:cNvPr>
          <p:cNvSpPr>
            <a:spLocks noGrp="1"/>
          </p:cNvSpPr>
          <p:nvPr>
            <p:ph type="dt" sz="half" idx="10"/>
          </p:nvPr>
        </p:nvSpPr>
        <p:spPr/>
        <p:txBody>
          <a:bodyPr/>
          <a:lstStyle/>
          <a:p>
            <a:fld id="{09A3C8CC-FB81-4D62-A0A8-BB29DB8EA56D}" type="datetime1">
              <a:rPr lang="en-AU" smtClean="0"/>
              <a:t>23/06/2023</a:t>
            </a:fld>
            <a:endParaRPr lang="en-AU"/>
          </a:p>
        </p:txBody>
      </p:sp>
      <p:sp>
        <p:nvSpPr>
          <p:cNvPr id="9" name="Footer Placeholder 8">
            <a:extLst>
              <a:ext uri="{FF2B5EF4-FFF2-40B4-BE49-F238E27FC236}">
                <a16:creationId xmlns:a16="http://schemas.microsoft.com/office/drawing/2014/main" id="{84AE6D2E-322C-4A33-A91C-36F78CE8FE22}"/>
              </a:ext>
            </a:extLst>
          </p:cNvPr>
          <p:cNvSpPr>
            <a:spLocks noGrp="1"/>
          </p:cNvSpPr>
          <p:nvPr>
            <p:ph type="ftr" sz="quarter" idx="11"/>
          </p:nvPr>
        </p:nvSpPr>
        <p:spPr/>
        <p:txBody>
          <a:bodyPr/>
          <a:lstStyle/>
          <a:p>
            <a:endParaRPr lang="en-AU"/>
          </a:p>
        </p:txBody>
      </p:sp>
      <p:sp>
        <p:nvSpPr>
          <p:cNvPr id="10" name="Slide Number Placeholder 9">
            <a:extLst>
              <a:ext uri="{FF2B5EF4-FFF2-40B4-BE49-F238E27FC236}">
                <a16:creationId xmlns:a16="http://schemas.microsoft.com/office/drawing/2014/main" id="{936F8F1C-E43D-4DEA-B0CA-7EDBEC3CDCE2}"/>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42317866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58000"/>
            <a:ext cx="7920000" cy="540000"/>
          </a:xfrm>
        </p:spPr>
        <p:txBody>
          <a:bodyPr/>
          <a:lstStyle/>
          <a:p>
            <a:r>
              <a:rPr lang="en-US"/>
              <a:t>Click to edit Master title style</a:t>
            </a:r>
          </a:p>
        </p:txBody>
      </p:sp>
      <p:sp>
        <p:nvSpPr>
          <p:cNvPr id="3" name="Content Placeholder 2"/>
          <p:cNvSpPr>
            <a:spLocks noGrp="1"/>
          </p:cNvSpPr>
          <p:nvPr>
            <p:ph sz="half" idx="1" hasCustomPrompt="1"/>
          </p:nvPr>
        </p:nvSpPr>
        <p:spPr>
          <a:xfrm>
            <a:off x="594000" y="1890000"/>
            <a:ext cx="3798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752000" y="1890000"/>
            <a:ext cx="3798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C130B58B-D63F-487F-AAAB-42889DB30C65}"/>
              </a:ext>
            </a:extLst>
          </p:cNvPr>
          <p:cNvSpPr>
            <a:spLocks noGrp="1"/>
          </p:cNvSpPr>
          <p:nvPr>
            <p:ph type="dt" sz="half" idx="10"/>
          </p:nvPr>
        </p:nvSpPr>
        <p:spPr/>
        <p:txBody>
          <a:bodyPr/>
          <a:lstStyle/>
          <a:p>
            <a:fld id="{8496F17F-33B2-40A1-B3B8-1B52741CE608}" type="datetime1">
              <a:rPr lang="en-AU" smtClean="0"/>
              <a:t>23/06/2023</a:t>
            </a:fld>
            <a:endParaRPr lang="en-AU"/>
          </a:p>
        </p:txBody>
      </p:sp>
      <p:sp>
        <p:nvSpPr>
          <p:cNvPr id="13" name="Footer Placeholder 12">
            <a:extLst>
              <a:ext uri="{FF2B5EF4-FFF2-40B4-BE49-F238E27FC236}">
                <a16:creationId xmlns:a16="http://schemas.microsoft.com/office/drawing/2014/main" id="{054E9828-04CD-4A51-AC28-67EC2BB4FF31}"/>
              </a:ext>
            </a:extLst>
          </p:cNvPr>
          <p:cNvSpPr>
            <a:spLocks noGrp="1"/>
          </p:cNvSpPr>
          <p:nvPr>
            <p:ph type="ftr" sz="quarter" idx="11"/>
          </p:nvPr>
        </p:nvSpPr>
        <p:spPr/>
        <p:txBody>
          <a:bodyPr/>
          <a:lstStyle/>
          <a:p>
            <a:endParaRPr lang="en-AU"/>
          </a:p>
        </p:txBody>
      </p:sp>
      <p:sp>
        <p:nvSpPr>
          <p:cNvPr id="14" name="Slide Number Placeholder 13">
            <a:extLst>
              <a:ext uri="{FF2B5EF4-FFF2-40B4-BE49-F238E27FC236}">
                <a16:creationId xmlns:a16="http://schemas.microsoft.com/office/drawing/2014/main" id="{E8C23199-7568-4FDD-8E62-A7C6205841B2}"/>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181442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94000" y="1890000"/>
            <a:ext cx="7920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99851DF-5FAD-4573-AB5E-56372FD2D00D}"/>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7C6BC071-6417-4B40-A44C-B7E702658C55}"/>
              </a:ext>
            </a:extLst>
          </p:cNvPr>
          <p:cNvSpPr>
            <a:spLocks noGrp="1"/>
          </p:cNvSpPr>
          <p:nvPr>
            <p:ph type="dt" sz="half" idx="10"/>
          </p:nvPr>
        </p:nvSpPr>
        <p:spPr/>
        <p:txBody>
          <a:bodyPr/>
          <a:lstStyle/>
          <a:p>
            <a:fld id="{5D9EC5A0-B267-416C-BCAE-FF4788D9C091}" type="datetime1">
              <a:rPr lang="en-AU" smtClean="0"/>
              <a:t>23/06/2023</a:t>
            </a:fld>
            <a:endParaRPr lang="en-AU"/>
          </a:p>
        </p:txBody>
      </p:sp>
      <p:sp>
        <p:nvSpPr>
          <p:cNvPr id="9" name="Footer Placeholder 8">
            <a:extLst>
              <a:ext uri="{FF2B5EF4-FFF2-40B4-BE49-F238E27FC236}">
                <a16:creationId xmlns:a16="http://schemas.microsoft.com/office/drawing/2014/main" id="{84AE6D2E-322C-4A33-A91C-36F78CE8FE22}"/>
              </a:ext>
            </a:extLst>
          </p:cNvPr>
          <p:cNvSpPr>
            <a:spLocks noGrp="1"/>
          </p:cNvSpPr>
          <p:nvPr>
            <p:ph type="ftr" sz="quarter" idx="11"/>
          </p:nvPr>
        </p:nvSpPr>
        <p:spPr/>
        <p:txBody>
          <a:bodyPr/>
          <a:lstStyle/>
          <a:p>
            <a:r>
              <a:rPr lang="en-AU"/>
              <a:t>|  Footer text</a:t>
            </a:r>
          </a:p>
        </p:txBody>
      </p:sp>
      <p:sp>
        <p:nvSpPr>
          <p:cNvPr id="10" name="Slide Number Placeholder 9">
            <a:extLst>
              <a:ext uri="{FF2B5EF4-FFF2-40B4-BE49-F238E27FC236}">
                <a16:creationId xmlns:a16="http://schemas.microsoft.com/office/drawing/2014/main" id="{936F8F1C-E43D-4DEA-B0CA-7EDBEC3CDCE2}"/>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42317866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4000" y="1890000"/>
            <a:ext cx="3798000" cy="468000"/>
          </a:xfrm>
        </p:spPr>
        <p:txBody>
          <a:bodyPr anchor="t"/>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sp>
        <p:nvSpPr>
          <p:cNvPr id="4" name="Content Placeholder 3"/>
          <p:cNvSpPr>
            <a:spLocks noGrp="1"/>
          </p:cNvSpPr>
          <p:nvPr>
            <p:ph sz="half" idx="2" hasCustomPrompt="1"/>
          </p:nvPr>
        </p:nvSpPr>
        <p:spPr>
          <a:xfrm>
            <a:off x="594000" y="2412274"/>
            <a:ext cx="3798000" cy="3312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752000" y="1890000"/>
            <a:ext cx="3798000" cy="468000"/>
          </a:xfrm>
        </p:spPr>
        <p:txBody>
          <a:bodyPr anchor="t"/>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a:t>
            </a:r>
          </a:p>
        </p:txBody>
      </p:sp>
      <p:sp>
        <p:nvSpPr>
          <p:cNvPr id="6" name="Content Placeholder 5"/>
          <p:cNvSpPr>
            <a:spLocks noGrp="1"/>
          </p:cNvSpPr>
          <p:nvPr>
            <p:ph sz="quarter" idx="4" hasCustomPrompt="1"/>
          </p:nvPr>
        </p:nvSpPr>
        <p:spPr>
          <a:xfrm>
            <a:off x="4752000" y="2412274"/>
            <a:ext cx="3798000" cy="3312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2E58C275-4805-4662-B37D-F27E52CE1695}"/>
              </a:ext>
            </a:extLst>
          </p:cNvPr>
          <p:cNvSpPr>
            <a:spLocks noGrp="1"/>
          </p:cNvSpPr>
          <p:nvPr>
            <p:ph type="title"/>
          </p:nvPr>
        </p:nvSpPr>
        <p:spPr/>
        <p:txBody>
          <a:bodyPr/>
          <a:lstStyle>
            <a:lvl1pPr>
              <a:defRPr baseline="0"/>
            </a:lvl1pPr>
          </a:lstStyle>
          <a:p>
            <a:r>
              <a:rPr lang="en-US"/>
              <a:t>Click to edit Master title style</a:t>
            </a:r>
          </a:p>
        </p:txBody>
      </p:sp>
      <p:sp>
        <p:nvSpPr>
          <p:cNvPr id="17" name="Date Placeholder 16">
            <a:extLst>
              <a:ext uri="{FF2B5EF4-FFF2-40B4-BE49-F238E27FC236}">
                <a16:creationId xmlns:a16="http://schemas.microsoft.com/office/drawing/2014/main" id="{4812057F-7E08-45AE-B526-EACBC5BAB2CF}"/>
              </a:ext>
            </a:extLst>
          </p:cNvPr>
          <p:cNvSpPr>
            <a:spLocks noGrp="1"/>
          </p:cNvSpPr>
          <p:nvPr>
            <p:ph type="dt" sz="half" idx="10"/>
          </p:nvPr>
        </p:nvSpPr>
        <p:spPr/>
        <p:txBody>
          <a:bodyPr/>
          <a:lstStyle/>
          <a:p>
            <a:fld id="{D0A0B7BC-6AC2-403D-B3DF-C8F27CE678AC}" type="datetime1">
              <a:rPr lang="en-AU" smtClean="0"/>
              <a:t>23/06/2023</a:t>
            </a:fld>
            <a:endParaRPr lang="en-AU"/>
          </a:p>
        </p:txBody>
      </p:sp>
      <p:sp>
        <p:nvSpPr>
          <p:cNvPr id="18" name="Footer Placeholder 17">
            <a:extLst>
              <a:ext uri="{FF2B5EF4-FFF2-40B4-BE49-F238E27FC236}">
                <a16:creationId xmlns:a16="http://schemas.microsoft.com/office/drawing/2014/main" id="{C8BCE347-6355-4AB9-AD39-87C3C8E7BA8F}"/>
              </a:ext>
            </a:extLst>
          </p:cNvPr>
          <p:cNvSpPr>
            <a:spLocks noGrp="1"/>
          </p:cNvSpPr>
          <p:nvPr>
            <p:ph type="ftr" sz="quarter" idx="11"/>
          </p:nvPr>
        </p:nvSpPr>
        <p:spPr/>
        <p:txBody>
          <a:bodyPr/>
          <a:lstStyle/>
          <a:p>
            <a:endParaRPr lang="en-AU"/>
          </a:p>
        </p:txBody>
      </p:sp>
      <p:sp>
        <p:nvSpPr>
          <p:cNvPr id="19" name="Slide Number Placeholder 18">
            <a:extLst>
              <a:ext uri="{FF2B5EF4-FFF2-40B4-BE49-F238E27FC236}">
                <a16:creationId xmlns:a16="http://schemas.microsoft.com/office/drawing/2014/main" id="{E5C61269-CC97-47AC-AEB3-609EAE9BD883}"/>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897425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4000" y="1890000"/>
            <a:ext cx="3420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9637C980-93F0-45BA-8F8D-C82A97955F8C}"/>
              </a:ext>
            </a:extLst>
          </p:cNvPr>
          <p:cNvSpPr>
            <a:spLocks noGrp="1"/>
          </p:cNvSpPr>
          <p:nvPr>
            <p:ph type="pic" sz="quarter" idx="13" hasCustomPrompt="1"/>
          </p:nvPr>
        </p:nvSpPr>
        <p:spPr>
          <a:xfrm>
            <a:off x="4716000" y="1962000"/>
            <a:ext cx="3780000" cy="3384000"/>
          </a:xfrm>
          <a:solidFill>
            <a:schemeClr val="bg1">
              <a:lumMod val="95000"/>
            </a:schemeClr>
          </a:solidFill>
        </p:spPr>
        <p:txBody>
          <a:bodyPr/>
          <a:lstStyle>
            <a:lvl1pPr algn="ctr">
              <a:defRPr sz="14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2" name="Date Placeholder 11">
            <a:extLst>
              <a:ext uri="{FF2B5EF4-FFF2-40B4-BE49-F238E27FC236}">
                <a16:creationId xmlns:a16="http://schemas.microsoft.com/office/drawing/2014/main" id="{044D52E9-69B4-4305-B500-3CD4F4EC8B69}"/>
              </a:ext>
            </a:extLst>
          </p:cNvPr>
          <p:cNvSpPr>
            <a:spLocks noGrp="1"/>
          </p:cNvSpPr>
          <p:nvPr>
            <p:ph type="dt" sz="half" idx="14"/>
          </p:nvPr>
        </p:nvSpPr>
        <p:spPr/>
        <p:txBody>
          <a:bodyPr/>
          <a:lstStyle/>
          <a:p>
            <a:fld id="{53DC4BBD-0CA5-4216-9A8D-9808F29AE223}" type="datetime1">
              <a:rPr lang="en-AU" smtClean="0"/>
              <a:t>23/06/2023</a:t>
            </a:fld>
            <a:endParaRPr lang="en-AU"/>
          </a:p>
        </p:txBody>
      </p:sp>
      <p:sp>
        <p:nvSpPr>
          <p:cNvPr id="13" name="Footer Placeholder 12">
            <a:extLst>
              <a:ext uri="{FF2B5EF4-FFF2-40B4-BE49-F238E27FC236}">
                <a16:creationId xmlns:a16="http://schemas.microsoft.com/office/drawing/2014/main" id="{AF33C713-A534-42EE-947F-ABB9C2A619F4}"/>
              </a:ext>
            </a:extLst>
          </p:cNvPr>
          <p:cNvSpPr>
            <a:spLocks noGrp="1"/>
          </p:cNvSpPr>
          <p:nvPr>
            <p:ph type="ftr" sz="quarter" idx="15"/>
          </p:nvPr>
        </p:nvSpPr>
        <p:spPr/>
        <p:txBody>
          <a:bodyPr/>
          <a:lstStyle/>
          <a:p>
            <a:endParaRPr lang="en-AU"/>
          </a:p>
        </p:txBody>
      </p:sp>
      <p:sp>
        <p:nvSpPr>
          <p:cNvPr id="14" name="Slide Number Placeholder 13">
            <a:extLst>
              <a:ext uri="{FF2B5EF4-FFF2-40B4-BE49-F238E27FC236}">
                <a16:creationId xmlns:a16="http://schemas.microsoft.com/office/drawing/2014/main" id="{6E3DA71B-2799-4F3D-9798-2B0408D38637}"/>
              </a:ext>
            </a:extLst>
          </p:cNvPr>
          <p:cNvSpPr>
            <a:spLocks noGrp="1"/>
          </p:cNvSpPr>
          <p:nvPr>
            <p:ph type="sldNum" sz="quarter" idx="16"/>
          </p:nvPr>
        </p:nvSpPr>
        <p:spPr/>
        <p:txBody>
          <a:bodyPr/>
          <a:lstStyle/>
          <a:p>
            <a:fld id="{48B5C96C-4BBC-4B33-A047-1AA8DFEEEE65}"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90313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Top, Table Bottom">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3998" y="1926000"/>
            <a:ext cx="7920000" cy="72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4D21E-8605-48B0-BF5A-C125411473C2}"/>
              </a:ext>
            </a:extLst>
          </p:cNvPr>
          <p:cNvSpPr>
            <a:spLocks noGrp="1"/>
          </p:cNvSpPr>
          <p:nvPr>
            <p:ph type="dt" sz="half" idx="10"/>
          </p:nvPr>
        </p:nvSpPr>
        <p:spPr/>
        <p:txBody>
          <a:bodyPr/>
          <a:lstStyle/>
          <a:p>
            <a:fld id="{0A0D3026-5964-459A-9958-9CFE3F91A0D9}" type="datetime1">
              <a:rPr lang="en-AU" smtClean="0"/>
              <a:t>23/06/2023</a:t>
            </a:fld>
            <a:endParaRPr lang="en-AU"/>
          </a:p>
        </p:txBody>
      </p:sp>
      <p:sp>
        <p:nvSpPr>
          <p:cNvPr id="6" name="Footer Placeholder 5">
            <a:extLst>
              <a:ext uri="{FF2B5EF4-FFF2-40B4-BE49-F238E27FC236}">
                <a16:creationId xmlns:a16="http://schemas.microsoft.com/office/drawing/2014/main" id="{727008EC-1D75-4EE1-AC11-D6D455195FF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B80AF75-5BE1-4663-B67E-538C5117EDD7}"/>
              </a:ext>
            </a:extLst>
          </p:cNvPr>
          <p:cNvSpPr>
            <a:spLocks noGrp="1"/>
          </p:cNvSpPr>
          <p:nvPr>
            <p:ph type="sldNum" sz="quarter" idx="12"/>
          </p:nvPr>
        </p:nvSpPr>
        <p:spPr/>
        <p:txBody>
          <a:bodyPr/>
          <a:lstStyle/>
          <a:p>
            <a:fld id="{48B5C96C-4BBC-4B33-A047-1AA8DFEEEE65}" type="slidenum">
              <a:rPr lang="en-US" smtClean="0"/>
              <a:pPr/>
              <a:t>‹#›</a:t>
            </a:fld>
            <a:endParaRPr lang="en-US"/>
          </a:p>
        </p:txBody>
      </p:sp>
      <p:sp>
        <p:nvSpPr>
          <p:cNvPr id="2" name="Title 1">
            <a:extLst>
              <a:ext uri="{FF2B5EF4-FFF2-40B4-BE49-F238E27FC236}">
                <a16:creationId xmlns:a16="http://schemas.microsoft.com/office/drawing/2014/main" id="{448481D0-0C55-4CF2-96D0-EF7125CE496A}"/>
              </a:ext>
            </a:extLst>
          </p:cNvPr>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3"/>
          </p:nvPr>
        </p:nvSpPr>
        <p:spPr>
          <a:xfrm>
            <a:off x="630000" y="2970000"/>
            <a:ext cx="7920000" cy="1764000"/>
          </a:xfrm>
        </p:spPr>
        <p:txBody>
          <a:bodyPr/>
          <a:lstStyle/>
          <a:p>
            <a:r>
              <a:rPr lang="en-US"/>
              <a:t>Click icon to add table</a:t>
            </a:r>
            <a:endParaRPr lang="en-AU"/>
          </a:p>
        </p:txBody>
      </p:sp>
    </p:spTree>
    <p:extLst>
      <p:ext uri="{BB962C8B-B14F-4D97-AF65-F5344CB8AC3E}">
        <p14:creationId xmlns:p14="http://schemas.microsoft.com/office/powerpoint/2010/main" val="2573591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ext Left, Table Right No Head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94000" y="1926000"/>
            <a:ext cx="3420000" cy="3384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044D52E9-69B4-4305-B500-3CD4F4EC8B69}"/>
              </a:ext>
            </a:extLst>
          </p:cNvPr>
          <p:cNvSpPr>
            <a:spLocks noGrp="1"/>
          </p:cNvSpPr>
          <p:nvPr>
            <p:ph type="dt" sz="half" idx="14"/>
          </p:nvPr>
        </p:nvSpPr>
        <p:spPr/>
        <p:txBody>
          <a:bodyPr/>
          <a:lstStyle/>
          <a:p>
            <a:fld id="{471E2B12-31B8-4AF5-81A4-38E37517A961}" type="datetime1">
              <a:rPr lang="en-AU" smtClean="0"/>
              <a:t>23/06/2023</a:t>
            </a:fld>
            <a:endParaRPr lang="en-AU"/>
          </a:p>
        </p:txBody>
      </p:sp>
      <p:sp>
        <p:nvSpPr>
          <p:cNvPr id="13" name="Footer Placeholder 12">
            <a:extLst>
              <a:ext uri="{FF2B5EF4-FFF2-40B4-BE49-F238E27FC236}">
                <a16:creationId xmlns:a16="http://schemas.microsoft.com/office/drawing/2014/main" id="{AF33C713-A534-42EE-947F-ABB9C2A619F4}"/>
              </a:ext>
            </a:extLst>
          </p:cNvPr>
          <p:cNvSpPr>
            <a:spLocks noGrp="1"/>
          </p:cNvSpPr>
          <p:nvPr>
            <p:ph type="ftr" sz="quarter" idx="15"/>
          </p:nvPr>
        </p:nvSpPr>
        <p:spPr/>
        <p:txBody>
          <a:bodyPr/>
          <a:lstStyle/>
          <a:p>
            <a:endParaRPr lang="en-AU"/>
          </a:p>
        </p:txBody>
      </p:sp>
      <p:sp>
        <p:nvSpPr>
          <p:cNvPr id="14" name="Slide Number Placeholder 13">
            <a:extLst>
              <a:ext uri="{FF2B5EF4-FFF2-40B4-BE49-F238E27FC236}">
                <a16:creationId xmlns:a16="http://schemas.microsoft.com/office/drawing/2014/main" id="{6E3DA71B-2799-4F3D-9798-2B0408D38637}"/>
              </a:ext>
            </a:extLst>
          </p:cNvPr>
          <p:cNvSpPr>
            <a:spLocks noGrp="1"/>
          </p:cNvSpPr>
          <p:nvPr>
            <p:ph type="sldNum" sz="quarter" idx="16"/>
          </p:nvPr>
        </p:nvSpPr>
        <p:spPr/>
        <p:txBody>
          <a:bodyPr/>
          <a:lstStyle/>
          <a:p>
            <a:fld id="{48B5C96C-4BBC-4B33-A047-1AA8DFEEEE65}" type="slidenum">
              <a:rPr lang="en-US" smtClean="0"/>
              <a:pPr/>
              <a:t>‹#›</a:t>
            </a:fld>
            <a:endParaRPr lang="en-US"/>
          </a:p>
        </p:txBody>
      </p:sp>
      <p:pic>
        <p:nvPicPr>
          <p:cNvPr id="6" name="Picture 5">
            <a:extLst>
              <a:ext uri="{FF2B5EF4-FFF2-40B4-BE49-F238E27FC236}">
                <a16:creationId xmlns:a16="http://schemas.microsoft.com/office/drawing/2014/main" id="{3DF60F09-AF3C-4E18-86D6-8A3D54BADE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9527" y="6130380"/>
            <a:ext cx="280417" cy="217932"/>
          </a:xfrm>
          <a:prstGeom prst="rect">
            <a:avLst/>
          </a:prstGeom>
        </p:spPr>
      </p:pic>
      <p:sp>
        <p:nvSpPr>
          <p:cNvPr id="4" name="Table Placeholder 3"/>
          <p:cNvSpPr>
            <a:spLocks noGrp="1"/>
          </p:cNvSpPr>
          <p:nvPr>
            <p:ph type="tbl" sz="quarter" idx="17"/>
          </p:nvPr>
        </p:nvSpPr>
        <p:spPr>
          <a:xfrm>
            <a:off x="4698000" y="1998000"/>
            <a:ext cx="3816000" cy="1692000"/>
          </a:xfrm>
        </p:spPr>
        <p:txBody>
          <a:bodyPr/>
          <a:lstStyle/>
          <a:p>
            <a:r>
              <a:rPr lang="en-US"/>
              <a:t>Click icon to add table</a:t>
            </a:r>
            <a:endParaRPr lang="en-AU"/>
          </a:p>
        </p:txBody>
      </p:sp>
    </p:spTree>
    <p:extLst>
      <p:ext uri="{BB962C8B-B14F-4D97-AF65-F5344CB8AC3E}">
        <p14:creationId xmlns:p14="http://schemas.microsoft.com/office/powerpoint/2010/main" val="2987656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amp; Pull Boxes x 1">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593999" y="3168000"/>
            <a:ext cx="7920000" cy="1332000"/>
          </a:xfrm>
          <a:solidFill>
            <a:schemeClr val="accent6"/>
          </a:solidFill>
        </p:spPr>
        <p:txBody>
          <a:bodyPr lIns="180000" tIns="216000" rIns="216000" bIns="216000"/>
          <a:lstStyle>
            <a:lvl1pPr>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C2D733A5-68E8-4EF1-B3EF-1A6B649B5084}"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endParaRPr lang="en-AU"/>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200000" cy="9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593725" y="4788000"/>
            <a:ext cx="7200000" cy="9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2820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tro &amp; Pull Boxes x 2">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630000" y="2898000"/>
            <a:ext cx="7884000" cy="1026000"/>
          </a:xfrm>
          <a:solidFill>
            <a:schemeClr val="accent1"/>
          </a:solidFill>
        </p:spPr>
        <p:txBody>
          <a:bodyPr lIns="270000" tIns="216000" rIns="270000" bIns="216000"/>
          <a:lstStyle>
            <a:lvl1pPr>
              <a:tabLst>
                <a:tab pos="450000" algn="l"/>
              </a:tabLst>
              <a:defRPr baseline="0">
                <a:solidFill>
                  <a:schemeClr val="bg1"/>
                </a:solidFill>
              </a:defRPr>
            </a:lvl1pPr>
            <a:lvl2pP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97B46B48-E691-400F-9698-58EB043AE2BB}"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endParaRPr lang="en-AU"/>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884000" cy="7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630000" y="4068000"/>
            <a:ext cx="7884000" cy="1026000"/>
          </a:xfrm>
          <a:solidFill>
            <a:schemeClr val="accent3"/>
          </a:solidFill>
        </p:spPr>
        <p:txBody>
          <a:bodyPr lIns="270000" tIns="216000" rIns="270000" bIns="216000"/>
          <a:lstStyle>
            <a:lvl1pPr>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0318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tro &amp; Pull Boxes x 3">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AU"/>
          </a:p>
        </p:txBody>
      </p:sp>
      <p:sp>
        <p:nvSpPr>
          <p:cNvPr id="10" name="Text Placeholder 9">
            <a:extLst>
              <a:ext uri="{FF2B5EF4-FFF2-40B4-BE49-F238E27FC236}">
                <a16:creationId xmlns:a16="http://schemas.microsoft.com/office/drawing/2014/main" id="{F1AB979E-E072-4578-9EEC-A8C3811765A9}"/>
              </a:ext>
            </a:extLst>
          </p:cNvPr>
          <p:cNvSpPr>
            <a:spLocks noGrp="1"/>
          </p:cNvSpPr>
          <p:nvPr>
            <p:ph type="body" sz="quarter" idx="14"/>
          </p:nvPr>
        </p:nvSpPr>
        <p:spPr>
          <a:xfrm>
            <a:off x="630000" y="2556000"/>
            <a:ext cx="7884000" cy="100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3254559-F5B5-441F-8240-B1F3862785C3}"/>
              </a:ext>
            </a:extLst>
          </p:cNvPr>
          <p:cNvSpPr>
            <a:spLocks noGrp="1"/>
          </p:cNvSpPr>
          <p:nvPr>
            <p:ph type="dt" sz="half" idx="15"/>
          </p:nvPr>
        </p:nvSpPr>
        <p:spPr/>
        <p:txBody>
          <a:bodyPr/>
          <a:lstStyle/>
          <a:p>
            <a:fld id="{AC2DBA8A-5DA4-44CA-83FC-893CBACEB456}" type="datetime1">
              <a:rPr lang="en-AU" smtClean="0"/>
              <a:t>23/06/2023</a:t>
            </a:fld>
            <a:endParaRPr lang="en-AU"/>
          </a:p>
        </p:txBody>
      </p:sp>
      <p:sp>
        <p:nvSpPr>
          <p:cNvPr id="13" name="Footer Placeholder 12">
            <a:extLst>
              <a:ext uri="{FF2B5EF4-FFF2-40B4-BE49-F238E27FC236}">
                <a16:creationId xmlns:a16="http://schemas.microsoft.com/office/drawing/2014/main" id="{DF627BC6-9524-47F1-B740-13D0180AF51A}"/>
              </a:ext>
            </a:extLst>
          </p:cNvPr>
          <p:cNvSpPr>
            <a:spLocks noGrp="1"/>
          </p:cNvSpPr>
          <p:nvPr>
            <p:ph type="ftr" sz="quarter" idx="16"/>
          </p:nvPr>
        </p:nvSpPr>
        <p:spPr/>
        <p:txBody>
          <a:bodyPr/>
          <a:lstStyle/>
          <a:p>
            <a:endParaRPr lang="en-AU"/>
          </a:p>
        </p:txBody>
      </p:sp>
      <p:sp>
        <p:nvSpPr>
          <p:cNvPr id="14" name="Slide Number Placeholder 13">
            <a:extLst>
              <a:ext uri="{FF2B5EF4-FFF2-40B4-BE49-F238E27FC236}">
                <a16:creationId xmlns:a16="http://schemas.microsoft.com/office/drawing/2014/main" id="{484FDF65-7063-401D-801F-6C11B507DC79}"/>
              </a:ext>
            </a:extLst>
          </p:cNvPr>
          <p:cNvSpPr>
            <a:spLocks noGrp="1"/>
          </p:cNvSpPr>
          <p:nvPr>
            <p:ph type="sldNum" sz="quarter" idx="17"/>
          </p:nvPr>
        </p:nvSpPr>
        <p:spPr/>
        <p:txBody>
          <a:bodyPr/>
          <a:lstStyle/>
          <a:p>
            <a:fld id="{48B5C96C-4BBC-4B33-A047-1AA8DFEEEE65}" type="slidenum">
              <a:rPr lang="en-US" smtClean="0"/>
              <a:pPr/>
              <a:t>‹#›</a:t>
            </a:fld>
            <a:endParaRPr lang="en-US"/>
          </a:p>
        </p:txBody>
      </p:sp>
      <p:sp>
        <p:nvSpPr>
          <p:cNvPr id="16" name="Text Placeholder 15">
            <a:extLst>
              <a:ext uri="{FF2B5EF4-FFF2-40B4-BE49-F238E27FC236}">
                <a16:creationId xmlns:a16="http://schemas.microsoft.com/office/drawing/2014/main" id="{92B0DCE5-4A94-45B4-8089-D7D270FA4861}"/>
              </a:ext>
            </a:extLst>
          </p:cNvPr>
          <p:cNvSpPr>
            <a:spLocks noGrp="1"/>
          </p:cNvSpPr>
          <p:nvPr>
            <p:ph type="body" sz="quarter" idx="18"/>
          </p:nvPr>
        </p:nvSpPr>
        <p:spPr>
          <a:xfrm>
            <a:off x="594000" y="1926000"/>
            <a:ext cx="7920000" cy="3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A02340A4-C5AA-4C97-B513-9925710E52BD}"/>
              </a:ext>
            </a:extLst>
          </p:cNvPr>
          <p:cNvSpPr>
            <a:spLocks noGrp="1"/>
          </p:cNvSpPr>
          <p:nvPr>
            <p:ph type="body" sz="quarter" idx="19"/>
          </p:nvPr>
        </p:nvSpPr>
        <p:spPr>
          <a:xfrm>
            <a:off x="630000" y="3717000"/>
            <a:ext cx="7884000" cy="100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5AEEA7-0B9A-4B96-BF32-0159614BA2F3}"/>
              </a:ext>
            </a:extLst>
          </p:cNvPr>
          <p:cNvSpPr>
            <a:spLocks noGrp="1"/>
          </p:cNvSpPr>
          <p:nvPr>
            <p:ph type="body" sz="quarter" idx="20"/>
          </p:nvPr>
        </p:nvSpPr>
        <p:spPr>
          <a:xfrm>
            <a:off x="630000" y="4932000"/>
            <a:ext cx="7884000" cy="1008000"/>
          </a:xfrm>
          <a:solidFill>
            <a:schemeClr val="accent6"/>
          </a:solidFill>
        </p:spPr>
        <p:txBody>
          <a:bodyPr lIns="270000" tIns="216000" rIns="270000" bIns="216000"/>
          <a:lstStyle>
            <a:lvl1pPr marL="0" indent="0">
              <a:buClr>
                <a:schemeClr val="accent1"/>
              </a:buClr>
              <a:buFontTx/>
              <a:buNone/>
              <a:tabLst>
                <a:tab pos="450000" algn="l"/>
              </a:tabLst>
              <a:defRPr baseline="0">
                <a:solidFill>
                  <a:schemeClr val="bg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0836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21496D-666D-41C6-AB85-094D9A5837B2}"/>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6A29A4D1-AC9A-40FC-9275-92831EAEF044}"/>
              </a:ext>
            </a:extLst>
          </p:cNvPr>
          <p:cNvSpPr>
            <a:spLocks noGrp="1"/>
          </p:cNvSpPr>
          <p:nvPr>
            <p:ph type="dt" sz="half" idx="10"/>
          </p:nvPr>
        </p:nvSpPr>
        <p:spPr/>
        <p:txBody>
          <a:bodyPr/>
          <a:lstStyle/>
          <a:p>
            <a:fld id="{2E7F4283-015F-4E95-850D-2EFB88B02D43}" type="datetime1">
              <a:rPr lang="en-AU" smtClean="0"/>
              <a:t>23/06/2023</a:t>
            </a:fld>
            <a:endParaRPr lang="en-AU"/>
          </a:p>
        </p:txBody>
      </p:sp>
      <p:sp>
        <p:nvSpPr>
          <p:cNvPr id="7" name="Footer Placeholder 6">
            <a:extLst>
              <a:ext uri="{FF2B5EF4-FFF2-40B4-BE49-F238E27FC236}">
                <a16:creationId xmlns:a16="http://schemas.microsoft.com/office/drawing/2014/main" id="{36CC75E3-ECCF-4301-98F4-F544CD1C3AEA}"/>
              </a:ext>
            </a:extLst>
          </p:cNvPr>
          <p:cNvSpPr>
            <a:spLocks noGrp="1"/>
          </p:cNvSpPr>
          <p:nvPr>
            <p:ph type="ftr" sz="quarter" idx="11"/>
          </p:nvPr>
        </p:nvSpPr>
        <p:spPr/>
        <p:txBody>
          <a:bodyPr/>
          <a:lstStyle/>
          <a:p>
            <a:endParaRPr lang="en-AU"/>
          </a:p>
        </p:txBody>
      </p:sp>
      <p:sp>
        <p:nvSpPr>
          <p:cNvPr id="8" name="Slide Number Placeholder 7">
            <a:extLst>
              <a:ext uri="{FF2B5EF4-FFF2-40B4-BE49-F238E27FC236}">
                <a16:creationId xmlns:a16="http://schemas.microsoft.com/office/drawing/2014/main" id="{7187E3F4-230C-4BBE-85F2-EDA3EA8421AF}"/>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36520636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9D81E04-6D1C-47B2-A858-27C39CC2B6D2}"/>
              </a:ext>
            </a:extLst>
          </p:cNvPr>
          <p:cNvSpPr>
            <a:spLocks noGrp="1"/>
          </p:cNvSpPr>
          <p:nvPr>
            <p:ph type="dt" sz="half" idx="10"/>
          </p:nvPr>
        </p:nvSpPr>
        <p:spPr/>
        <p:txBody>
          <a:bodyPr/>
          <a:lstStyle/>
          <a:p>
            <a:fld id="{A6E10E5E-BD63-4795-91F9-5625D8E607C6}" type="datetime1">
              <a:rPr lang="en-AU" smtClean="0"/>
              <a:t>23/06/2023</a:t>
            </a:fld>
            <a:endParaRPr lang="en-AU"/>
          </a:p>
        </p:txBody>
      </p:sp>
      <p:sp>
        <p:nvSpPr>
          <p:cNvPr id="7" name="Footer Placeholder 6">
            <a:extLst>
              <a:ext uri="{FF2B5EF4-FFF2-40B4-BE49-F238E27FC236}">
                <a16:creationId xmlns:a16="http://schemas.microsoft.com/office/drawing/2014/main" id="{1877947F-32F4-466D-B106-8B510E7C6247}"/>
              </a:ext>
            </a:extLst>
          </p:cNvPr>
          <p:cNvSpPr>
            <a:spLocks noGrp="1"/>
          </p:cNvSpPr>
          <p:nvPr>
            <p:ph type="ftr" sz="quarter" idx="11"/>
          </p:nvPr>
        </p:nvSpPr>
        <p:spPr/>
        <p:txBody>
          <a:bodyPr/>
          <a:lstStyle/>
          <a:p>
            <a:endParaRPr lang="en-AU"/>
          </a:p>
        </p:txBody>
      </p:sp>
      <p:sp>
        <p:nvSpPr>
          <p:cNvPr id="8" name="Slide Number Placeholder 7">
            <a:extLst>
              <a:ext uri="{FF2B5EF4-FFF2-40B4-BE49-F238E27FC236}">
                <a16:creationId xmlns:a16="http://schemas.microsoft.com/office/drawing/2014/main" id="{80587B46-5DBB-4A4C-95CC-5DE862D6F723}"/>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182800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58000"/>
            <a:ext cx="7920000" cy="540000"/>
          </a:xfrm>
        </p:spPr>
        <p:txBody>
          <a:bodyPr/>
          <a:lstStyle/>
          <a:p>
            <a:r>
              <a:rPr lang="en-US"/>
              <a:t>Click to edit Master title style</a:t>
            </a:r>
          </a:p>
        </p:txBody>
      </p:sp>
      <p:sp>
        <p:nvSpPr>
          <p:cNvPr id="3" name="Content Placeholder 2"/>
          <p:cNvSpPr>
            <a:spLocks noGrp="1"/>
          </p:cNvSpPr>
          <p:nvPr>
            <p:ph sz="half" idx="1" hasCustomPrompt="1"/>
          </p:nvPr>
        </p:nvSpPr>
        <p:spPr>
          <a:xfrm>
            <a:off x="594000" y="1890000"/>
            <a:ext cx="3798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752000" y="1890000"/>
            <a:ext cx="3798000" cy="3960000"/>
          </a:xfrm>
        </p:spPr>
        <p:txBody>
          <a:bodyPr/>
          <a:lstStyle>
            <a:lvl1pPr>
              <a:defRPr/>
            </a:lvl1pPr>
          </a:lstStyle>
          <a:p>
            <a:pPr lvl="0"/>
            <a:r>
              <a:rPr lang="en-AU"/>
              <a:t>Insert text here. Click the Increase List Level button for styles. Level 1 body text, level 2 heading, levels 3-5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C130B58B-D63F-487F-AAAB-42889DB30C65}"/>
              </a:ext>
            </a:extLst>
          </p:cNvPr>
          <p:cNvSpPr>
            <a:spLocks noGrp="1"/>
          </p:cNvSpPr>
          <p:nvPr>
            <p:ph type="dt" sz="half" idx="10"/>
          </p:nvPr>
        </p:nvSpPr>
        <p:spPr/>
        <p:txBody>
          <a:bodyPr/>
          <a:lstStyle/>
          <a:p>
            <a:fld id="{D3F8FA78-6B2E-4195-8372-46D8FA386C43}" type="datetime1">
              <a:rPr lang="en-AU" smtClean="0"/>
              <a:t>23/06/2023</a:t>
            </a:fld>
            <a:endParaRPr lang="en-AU"/>
          </a:p>
        </p:txBody>
      </p:sp>
      <p:sp>
        <p:nvSpPr>
          <p:cNvPr id="13" name="Footer Placeholder 12">
            <a:extLst>
              <a:ext uri="{FF2B5EF4-FFF2-40B4-BE49-F238E27FC236}">
                <a16:creationId xmlns:a16="http://schemas.microsoft.com/office/drawing/2014/main" id="{054E9828-04CD-4A51-AC28-67EC2BB4FF31}"/>
              </a:ext>
            </a:extLst>
          </p:cNvPr>
          <p:cNvSpPr>
            <a:spLocks noGrp="1"/>
          </p:cNvSpPr>
          <p:nvPr>
            <p:ph type="ftr" sz="quarter" idx="11"/>
          </p:nvPr>
        </p:nvSpPr>
        <p:spPr/>
        <p:txBody>
          <a:bodyPr/>
          <a:lstStyle/>
          <a:p>
            <a:r>
              <a:rPr lang="en-AU"/>
              <a:t>|  Footer text</a:t>
            </a:r>
          </a:p>
        </p:txBody>
      </p:sp>
      <p:sp>
        <p:nvSpPr>
          <p:cNvPr id="14" name="Slide Number Placeholder 13">
            <a:extLst>
              <a:ext uri="{FF2B5EF4-FFF2-40B4-BE49-F238E27FC236}">
                <a16:creationId xmlns:a16="http://schemas.microsoft.com/office/drawing/2014/main" id="{E8C23199-7568-4FDD-8E62-A7C6205841B2}"/>
              </a:ext>
            </a:extLst>
          </p:cNvPr>
          <p:cNvSpPr>
            <a:spLocks noGrp="1"/>
          </p:cNvSpPr>
          <p:nvPr>
            <p:ph type="sldNum" sz="quarter" idx="12"/>
          </p:nvPr>
        </p:nvSpPr>
        <p:spPr/>
        <p:txBody>
          <a:bodyPr/>
          <a:lstStyle/>
          <a:p>
            <a:fld id="{48B5C96C-4BBC-4B33-A047-1AA8DFEEEE65}" type="slidenum">
              <a:rPr lang="en-US" smtClean="0"/>
              <a:pPr/>
              <a:t>‹#›</a:t>
            </a:fld>
            <a:endParaRPr lang="en-US"/>
          </a:p>
        </p:txBody>
      </p:sp>
    </p:spTree>
    <p:extLst>
      <p:ext uri="{BB962C8B-B14F-4D97-AF65-F5344CB8AC3E}">
        <p14:creationId xmlns:p14="http://schemas.microsoft.com/office/powerpoint/2010/main" val="181442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theme" Target="../theme/theme5.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594000" y="486000"/>
            <a:ext cx="7956000" cy="792000"/>
          </a:xfrm>
          <a:prstGeom prst="rect">
            <a:avLst/>
          </a:prstGeom>
        </p:spPr>
        <p:txBody>
          <a:bodyPr vert="horz" lIns="36000" tIns="36000" rIns="36000" bIns="36000" rtlCol="0" anchor="t">
            <a:noAutofit/>
          </a:bodyPr>
          <a:lstStyle/>
          <a:p>
            <a:r>
              <a:rPr lang="en-US"/>
              <a:t>Click to edit Master title style</a:t>
            </a:r>
          </a:p>
        </p:txBody>
      </p:sp>
      <p:sp>
        <p:nvSpPr>
          <p:cNvPr id="3" name="Text Placeholder 2"/>
          <p:cNvSpPr>
            <a:spLocks noGrp="1"/>
          </p:cNvSpPr>
          <p:nvPr>
            <p:ph type="body" idx="1"/>
          </p:nvPr>
        </p:nvSpPr>
        <p:spPr>
          <a:xfrm>
            <a:off x="594000" y="1890000"/>
            <a:ext cx="7920000" cy="396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94000" y="6138000"/>
            <a:ext cx="360000" cy="288000"/>
          </a:xfrm>
          <a:prstGeom prst="rect">
            <a:avLst/>
          </a:prstGeom>
        </p:spPr>
        <p:txBody>
          <a:bodyPr vert="horz" lIns="36000" tIns="36000" rIns="0" bIns="36000" rtlCol="0" anchor="ctr">
            <a:noAutofit/>
          </a:bodyPr>
          <a:lstStyle>
            <a:lvl1pPr algn="l">
              <a:defRPr sz="1300" b="0" baseline="0">
                <a:solidFill>
                  <a:schemeClr val="bg2"/>
                </a:solidFill>
              </a:defRPr>
            </a:lvl1pPr>
          </a:lstStyle>
          <a:p>
            <a:fld id="{48B5C96C-4BBC-4B33-A047-1AA8DFEEEE65}" type="slidenum">
              <a:rPr lang="en-US" smtClean="0"/>
              <a:pPr/>
              <a:t>‹#›</a:t>
            </a:fld>
            <a:endParaRPr lang="en-US"/>
          </a:p>
        </p:txBody>
      </p:sp>
      <p:sp>
        <p:nvSpPr>
          <p:cNvPr id="7" name="Footer Placeholder 6"/>
          <p:cNvSpPr>
            <a:spLocks noGrp="1"/>
          </p:cNvSpPr>
          <p:nvPr>
            <p:ph type="ftr" sz="quarter" idx="3"/>
          </p:nvPr>
        </p:nvSpPr>
        <p:spPr>
          <a:xfrm>
            <a:off x="864000" y="6138000"/>
            <a:ext cx="3086100" cy="288000"/>
          </a:xfrm>
          <a:prstGeom prst="rect">
            <a:avLst/>
          </a:prstGeom>
        </p:spPr>
        <p:txBody>
          <a:bodyPr vert="horz" lIns="36000" tIns="36000" rIns="36000" bIns="36000" rtlCol="0" anchor="ctr"/>
          <a:lstStyle>
            <a:lvl1pPr algn="l">
              <a:defRPr sz="1300" b="0" spc="-50" baseline="0">
                <a:solidFill>
                  <a:schemeClr val="bg2"/>
                </a:solidFill>
              </a:defRPr>
            </a:lvl1pPr>
          </a:lstStyle>
          <a:p>
            <a:r>
              <a:rPr lang="en-AU"/>
              <a:t>|  Footer text</a:t>
            </a:r>
          </a:p>
        </p:txBody>
      </p:sp>
      <p:sp>
        <p:nvSpPr>
          <p:cNvPr id="8" name="Date Placeholder 7"/>
          <p:cNvSpPr>
            <a:spLocks noGrp="1"/>
          </p:cNvSpPr>
          <p:nvPr>
            <p:ph type="dt" sz="half" idx="2"/>
          </p:nvPr>
        </p:nvSpPr>
        <p:spPr>
          <a:xfrm>
            <a:off x="4154400" y="6138000"/>
            <a:ext cx="2057400" cy="288000"/>
          </a:xfrm>
          <a:prstGeom prst="rect">
            <a:avLst/>
          </a:prstGeom>
        </p:spPr>
        <p:txBody>
          <a:bodyPr vert="horz" lIns="36000" tIns="36000" rIns="36000" bIns="36000" rtlCol="0" anchor="ctr"/>
          <a:lstStyle>
            <a:lvl1pPr algn="ctr">
              <a:defRPr sz="1300" b="0" baseline="0">
                <a:solidFill>
                  <a:schemeClr val="bg2"/>
                </a:solidFill>
              </a:defRPr>
            </a:lvl1pPr>
          </a:lstStyle>
          <a:p>
            <a:fld id="{BAC783C6-E6DF-4C80-8784-C8D41095A7C9}" type="datetime1">
              <a:rPr lang="en-AU" smtClean="0"/>
              <a:pPr/>
              <a:t>23/06/2023</a:t>
            </a:fld>
            <a:endParaRPr lang="en-AU"/>
          </a:p>
        </p:txBody>
      </p:sp>
      <p:pic>
        <p:nvPicPr>
          <p:cNvPr id="11" name="Picture 10">
            <a:extLst>
              <a:ext uri="{FF2B5EF4-FFF2-40B4-BE49-F238E27FC236}">
                <a16:creationId xmlns:a16="http://schemas.microsoft.com/office/drawing/2014/main" id="{648B423C-B16B-48F5-B1C0-5D0D540A2B0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39527" y="6130380"/>
            <a:ext cx="280417" cy="217932"/>
          </a:xfrm>
          <a:prstGeom prst="rect">
            <a:avLst/>
          </a:prstGeom>
        </p:spPr>
      </p:pic>
    </p:spTree>
    <p:extLst>
      <p:ext uri="{BB962C8B-B14F-4D97-AF65-F5344CB8AC3E}">
        <p14:creationId xmlns:p14="http://schemas.microsoft.com/office/powerpoint/2010/main" val="3630772164"/>
      </p:ext>
    </p:extLst>
  </p:cSld>
  <p:clrMap bg1="lt1" tx1="dk1" bg2="lt2" tx2="dk2" accent1="accent1" accent2="accent2" accent3="accent3" accent4="accent4" accent5="accent5" accent6="accent6" hlink="hlink" folHlink="folHlink"/>
  <p:sldLayoutIdLst>
    <p:sldLayoutId id="2147483661" r:id="rId1"/>
    <p:sldLayoutId id="2147483731" r:id="rId2"/>
    <p:sldLayoutId id="2147483732" r:id="rId3"/>
    <p:sldLayoutId id="2147483733" r:id="rId4"/>
    <p:sldLayoutId id="2147483734" r:id="rId5"/>
    <p:sldLayoutId id="2147483735" r:id="rId6"/>
    <p:sldLayoutId id="2147483736" r:id="rId7"/>
    <p:sldLayoutId id="2147483662" r:id="rId8"/>
    <p:sldLayoutId id="2147483664" r:id="rId9"/>
    <p:sldLayoutId id="2147483665" r:id="rId10"/>
    <p:sldLayoutId id="2147483729" r:id="rId11"/>
    <p:sldLayoutId id="2147483740" r:id="rId12"/>
    <p:sldLayoutId id="2147483739" r:id="rId13"/>
    <p:sldLayoutId id="2147483730" r:id="rId14"/>
    <p:sldLayoutId id="2147483737" r:id="rId15"/>
    <p:sldLayoutId id="2147483738" r:id="rId16"/>
    <p:sldLayoutId id="2147483666" r:id="rId17"/>
    <p:sldLayoutId id="2147483667" r:id="rId18"/>
  </p:sldLayoutIdLst>
  <p:hf hdr="0" dt="0"/>
  <p:txStyles>
    <p:titleStyle>
      <a:lvl1pPr algn="l" defTabSz="914400" rtl="0" eaLnBrk="1" latinLnBrk="0" hangingPunct="1">
        <a:lnSpc>
          <a:spcPct val="108000"/>
        </a:lnSpc>
        <a:spcBef>
          <a:spcPct val="0"/>
        </a:spcBef>
        <a:buNone/>
        <a:defRPr sz="3800" b="1" i="0" kern="1200"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400"/>
        </a:spcBef>
        <a:spcAft>
          <a:spcPts val="1400"/>
        </a:spcAft>
        <a:buFont typeface="Arial" panose="020B0604020202020204" pitchFamily="34" charset="0"/>
        <a:buNone/>
        <a:defRPr sz="1800" kern="1200" baseline="0">
          <a:solidFill>
            <a:schemeClr val="tx2"/>
          </a:solidFill>
          <a:latin typeface="+mn-lt"/>
          <a:ea typeface="+mn-ea"/>
          <a:cs typeface="+mn-cs"/>
        </a:defRPr>
      </a:lvl1pPr>
      <a:lvl2pPr marL="0" indent="0" algn="l" defTabSz="914400" rtl="0" eaLnBrk="1" latinLnBrk="0" hangingPunct="1">
        <a:lnSpc>
          <a:spcPct val="110000"/>
        </a:lnSpc>
        <a:spcBef>
          <a:spcPts val="400"/>
        </a:spcBef>
        <a:spcAft>
          <a:spcPts val="1200"/>
        </a:spcAft>
        <a:buFont typeface="Arial" panose="020B0604020202020204" pitchFamily="34" charset="0"/>
        <a:buNone/>
        <a:defRPr sz="2400" b="0" i="0" kern="1200" baseline="0">
          <a:solidFill>
            <a:schemeClr val="accent1"/>
          </a:solidFill>
          <a:latin typeface="+mn-lt"/>
          <a:ea typeface="+mn-ea"/>
          <a:cs typeface="+mn-cs"/>
        </a:defRPr>
      </a:lvl2pPr>
      <a:lvl3pPr marL="36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b="0" i="0" kern="1200" baseline="0">
          <a:solidFill>
            <a:schemeClr val="tx2"/>
          </a:solidFill>
          <a:latin typeface="+mn-lt"/>
          <a:ea typeface="+mn-ea"/>
          <a:cs typeface="+mn-cs"/>
        </a:defRPr>
      </a:lvl3pPr>
      <a:lvl4pPr marL="72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kern="1200" baseline="0">
          <a:solidFill>
            <a:schemeClr val="bg2"/>
          </a:solidFill>
          <a:latin typeface="+mn-lt"/>
          <a:ea typeface="+mn-ea"/>
          <a:cs typeface="+mn-cs"/>
        </a:defRPr>
      </a:lvl4pPr>
      <a:lvl5pPr marL="1080000" indent="-180000" algn="l" defTabSz="914400" rtl="0" eaLnBrk="1" latinLnBrk="0" hangingPunct="1">
        <a:lnSpc>
          <a:spcPct val="110000"/>
        </a:lnSpc>
        <a:spcBef>
          <a:spcPts val="400"/>
        </a:spcBef>
        <a:spcAft>
          <a:spcPts val="500"/>
        </a:spcAft>
        <a:buClr>
          <a:schemeClr val="accent1"/>
        </a:buClr>
        <a:buFont typeface="Calibri" panose="020F0502020204030204" pitchFamily="34" charset="0"/>
        <a:buChar char="‒"/>
        <a:defRPr sz="1800" kern="1200" baseline="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0" algn="l" defTabSz="914400" rtl="0" eaLnBrk="1" latinLnBrk="0" hangingPunct="1">
        <a:defRPr sz="1400" b="1" kern="1200">
          <a:solidFill>
            <a:schemeClr val="tx1"/>
          </a:solidFill>
          <a:latin typeface="+mn-lt"/>
          <a:ea typeface="+mn-ea"/>
          <a:cs typeface="+mn-cs"/>
        </a:defRPr>
      </a:lvl2pPr>
      <a:lvl3pPr marL="270000" indent="-270000" algn="l" defTabSz="914400" rtl="0" eaLnBrk="1" latinLnBrk="0" hangingPunct="1">
        <a:buFont typeface="Arial" panose="020B0604020202020204" pitchFamily="34" charset="0"/>
        <a:buChar char="•"/>
        <a:defRPr sz="1400" kern="1200">
          <a:solidFill>
            <a:schemeClr val="tx1"/>
          </a:solidFill>
          <a:latin typeface="+mn-lt"/>
          <a:ea typeface="+mn-ea"/>
          <a:cs typeface="+mn-cs"/>
        </a:defRPr>
      </a:lvl3pPr>
      <a:lvl4pPr marL="540000" indent="-270000" algn="l" defTabSz="914400" rtl="0" eaLnBrk="1" latinLnBrk="0" hangingPunct="1">
        <a:buFont typeface="Arial" panose="020B0604020202020204" pitchFamily="34" charset="0"/>
        <a:buChar char="–"/>
        <a:defRPr sz="1400" kern="1200">
          <a:solidFill>
            <a:schemeClr val="tx1"/>
          </a:solidFill>
          <a:latin typeface="+mn-lt"/>
          <a:ea typeface="+mn-ea"/>
          <a:cs typeface="+mn-cs"/>
        </a:defRPr>
      </a:lvl4pPr>
      <a:lvl5pPr marL="792000" indent="-270000" algn="l" defTabSz="914400" rtl="0" eaLnBrk="1" latinLnBrk="0" hangingPunct="1">
        <a:buFont typeface="Trebuchet MS" panose="020B0603020202020204" pitchFamily="34" charset="0"/>
        <a:buChar char="›"/>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20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594000" y="468000"/>
            <a:ext cx="7956000" cy="1332000"/>
          </a:xfrm>
          <a:prstGeom prst="rect">
            <a:avLst/>
          </a:prstGeom>
        </p:spPr>
        <p:txBody>
          <a:bodyPr vert="horz" lIns="36000" tIns="36000" rIns="36000" bIns="36000" rtlCol="0" anchor="t">
            <a:noAutofit/>
          </a:bodyPr>
          <a:lstStyle/>
          <a:p>
            <a:r>
              <a:rPr lang="en-US"/>
              <a:t>Click to edit Master title style</a:t>
            </a:r>
          </a:p>
        </p:txBody>
      </p:sp>
      <p:sp>
        <p:nvSpPr>
          <p:cNvPr id="3" name="Text Placeholder 2"/>
          <p:cNvSpPr>
            <a:spLocks noGrp="1"/>
          </p:cNvSpPr>
          <p:nvPr>
            <p:ph type="body" idx="1"/>
          </p:nvPr>
        </p:nvSpPr>
        <p:spPr>
          <a:xfrm>
            <a:off x="594000" y="2448000"/>
            <a:ext cx="7920000" cy="342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94000" y="6138000"/>
            <a:ext cx="360000" cy="288000"/>
          </a:xfrm>
          <a:prstGeom prst="rect">
            <a:avLst/>
          </a:prstGeom>
        </p:spPr>
        <p:txBody>
          <a:bodyPr vert="horz" lIns="36000" tIns="36000" rIns="0" bIns="36000" rtlCol="0" anchor="ctr">
            <a:noAutofit/>
          </a:bodyPr>
          <a:lstStyle>
            <a:lvl1pPr algn="l">
              <a:defRPr sz="1300" b="0" baseline="0">
                <a:solidFill>
                  <a:schemeClr val="bg2"/>
                </a:solidFill>
              </a:defRPr>
            </a:lvl1pPr>
          </a:lstStyle>
          <a:p>
            <a:fld id="{48B5C96C-4BBC-4B33-A047-1AA8DFEEEE65}" type="slidenum">
              <a:rPr lang="en-US" smtClean="0"/>
              <a:pPr/>
              <a:t>‹#›</a:t>
            </a:fld>
            <a:endParaRPr lang="en-US"/>
          </a:p>
        </p:txBody>
      </p:sp>
      <p:sp>
        <p:nvSpPr>
          <p:cNvPr id="7" name="Footer Placeholder 6"/>
          <p:cNvSpPr>
            <a:spLocks noGrp="1"/>
          </p:cNvSpPr>
          <p:nvPr>
            <p:ph type="ftr" sz="quarter" idx="3"/>
          </p:nvPr>
        </p:nvSpPr>
        <p:spPr>
          <a:xfrm>
            <a:off x="864000" y="6138000"/>
            <a:ext cx="3086100" cy="288000"/>
          </a:xfrm>
          <a:prstGeom prst="rect">
            <a:avLst/>
          </a:prstGeom>
        </p:spPr>
        <p:txBody>
          <a:bodyPr vert="horz" lIns="36000" tIns="36000" rIns="36000" bIns="36000" rtlCol="0" anchor="ctr"/>
          <a:lstStyle>
            <a:lvl1pPr algn="l">
              <a:defRPr sz="1300" b="0" spc="-50" baseline="0">
                <a:solidFill>
                  <a:schemeClr val="bg2"/>
                </a:solidFill>
              </a:defRPr>
            </a:lvl1pPr>
          </a:lstStyle>
          <a:p>
            <a:r>
              <a:rPr lang="en-AU"/>
              <a:t>|  Footer text</a:t>
            </a:r>
          </a:p>
        </p:txBody>
      </p:sp>
      <p:sp>
        <p:nvSpPr>
          <p:cNvPr id="8" name="Date Placeholder 7"/>
          <p:cNvSpPr>
            <a:spLocks noGrp="1"/>
          </p:cNvSpPr>
          <p:nvPr>
            <p:ph type="dt" sz="half" idx="2"/>
          </p:nvPr>
        </p:nvSpPr>
        <p:spPr>
          <a:xfrm>
            <a:off x="4154400" y="6138000"/>
            <a:ext cx="2057400" cy="288000"/>
          </a:xfrm>
          <a:prstGeom prst="rect">
            <a:avLst/>
          </a:prstGeom>
        </p:spPr>
        <p:txBody>
          <a:bodyPr vert="horz" lIns="36000" tIns="36000" rIns="36000" bIns="36000" rtlCol="0" anchor="ctr"/>
          <a:lstStyle>
            <a:lvl1pPr algn="ctr">
              <a:defRPr sz="1300" b="0" baseline="0">
                <a:solidFill>
                  <a:schemeClr val="bg2"/>
                </a:solidFill>
              </a:defRPr>
            </a:lvl1pPr>
          </a:lstStyle>
          <a:p>
            <a:fld id="{BAC783C6-E6DF-4C80-8784-C8D41095A7C9}" type="datetime1">
              <a:rPr lang="en-AU" smtClean="0"/>
              <a:pPr/>
              <a:t>23/06/2023</a:t>
            </a:fld>
            <a:endParaRPr lang="en-AU"/>
          </a:p>
        </p:txBody>
      </p:sp>
      <p:pic>
        <p:nvPicPr>
          <p:cNvPr id="11" name="Picture 10">
            <a:extLst>
              <a:ext uri="{FF2B5EF4-FFF2-40B4-BE49-F238E27FC236}">
                <a16:creationId xmlns:a16="http://schemas.microsoft.com/office/drawing/2014/main" id="{648B423C-B16B-48F5-B1C0-5D0D540A2B0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239527" y="6130380"/>
            <a:ext cx="280417" cy="217932"/>
          </a:xfrm>
          <a:prstGeom prst="rect">
            <a:avLst/>
          </a:prstGeom>
        </p:spPr>
      </p:pic>
    </p:spTree>
    <p:extLst>
      <p:ext uri="{BB962C8B-B14F-4D97-AF65-F5344CB8AC3E}">
        <p14:creationId xmlns:p14="http://schemas.microsoft.com/office/powerpoint/2010/main" val="315384169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4" r:id="rId5"/>
    <p:sldLayoutId id="2147483706" r:id="rId6"/>
    <p:sldLayoutId id="2147483707" r:id="rId7"/>
    <p:sldLayoutId id="2147483708" r:id="rId8"/>
    <p:sldLayoutId id="2147483709" r:id="rId9"/>
  </p:sldLayoutIdLst>
  <p:hf hdr="0" dt="0"/>
  <p:txStyles>
    <p:titleStyle>
      <a:lvl1pPr algn="l" defTabSz="914400" rtl="0" eaLnBrk="1" latinLnBrk="0" hangingPunct="1">
        <a:lnSpc>
          <a:spcPct val="108000"/>
        </a:lnSpc>
        <a:spcBef>
          <a:spcPct val="0"/>
        </a:spcBef>
        <a:buNone/>
        <a:defRPr sz="3800" b="1" i="0" kern="1200"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400"/>
        </a:spcBef>
        <a:spcAft>
          <a:spcPts val="1400"/>
        </a:spcAft>
        <a:buFont typeface="Arial" panose="020B0604020202020204" pitchFamily="34" charset="0"/>
        <a:buNone/>
        <a:defRPr sz="1800" kern="1200" baseline="0">
          <a:solidFill>
            <a:schemeClr val="tx2"/>
          </a:solidFill>
          <a:latin typeface="+mn-lt"/>
          <a:ea typeface="+mn-ea"/>
          <a:cs typeface="+mn-cs"/>
        </a:defRPr>
      </a:lvl1pPr>
      <a:lvl2pPr marL="0" indent="0" algn="l" defTabSz="914400" rtl="0" eaLnBrk="1" latinLnBrk="0" hangingPunct="1">
        <a:lnSpc>
          <a:spcPct val="110000"/>
        </a:lnSpc>
        <a:spcBef>
          <a:spcPts val="400"/>
        </a:spcBef>
        <a:spcAft>
          <a:spcPts val="1200"/>
        </a:spcAft>
        <a:buFont typeface="Arial" panose="020B0604020202020204" pitchFamily="34" charset="0"/>
        <a:buNone/>
        <a:defRPr sz="2400" b="0" i="0" kern="1200" baseline="0">
          <a:solidFill>
            <a:schemeClr val="accent1"/>
          </a:solidFill>
          <a:latin typeface="+mn-lt"/>
          <a:ea typeface="+mn-ea"/>
          <a:cs typeface="+mn-cs"/>
        </a:defRPr>
      </a:lvl2pPr>
      <a:lvl3pPr marL="36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b="0" i="0" kern="1200" baseline="0">
          <a:solidFill>
            <a:schemeClr val="tx2"/>
          </a:solidFill>
          <a:latin typeface="+mn-lt"/>
          <a:ea typeface="+mn-ea"/>
          <a:cs typeface="+mn-cs"/>
        </a:defRPr>
      </a:lvl3pPr>
      <a:lvl4pPr marL="72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kern="1200" baseline="0">
          <a:solidFill>
            <a:schemeClr val="bg2"/>
          </a:solidFill>
          <a:latin typeface="+mn-lt"/>
          <a:ea typeface="+mn-ea"/>
          <a:cs typeface="+mn-cs"/>
        </a:defRPr>
      </a:lvl4pPr>
      <a:lvl5pPr marL="1080000" indent="-180000" algn="l" defTabSz="914400" rtl="0" eaLnBrk="1" latinLnBrk="0" hangingPunct="1">
        <a:lnSpc>
          <a:spcPct val="110000"/>
        </a:lnSpc>
        <a:spcBef>
          <a:spcPts val="400"/>
        </a:spcBef>
        <a:spcAft>
          <a:spcPts val="500"/>
        </a:spcAft>
        <a:buClr>
          <a:schemeClr val="accent1"/>
        </a:buClr>
        <a:buFont typeface="Calibri" panose="020F0502020204030204" pitchFamily="34" charset="0"/>
        <a:buChar char="‒"/>
        <a:defRPr sz="1800" kern="1200" baseline="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0" algn="l" defTabSz="914400" rtl="0" eaLnBrk="1" latinLnBrk="0" hangingPunct="1">
        <a:defRPr sz="1400" b="1" kern="1200">
          <a:solidFill>
            <a:schemeClr val="tx1"/>
          </a:solidFill>
          <a:latin typeface="+mn-lt"/>
          <a:ea typeface="+mn-ea"/>
          <a:cs typeface="+mn-cs"/>
        </a:defRPr>
      </a:lvl2pPr>
      <a:lvl3pPr marL="270000" indent="-270000" algn="l" defTabSz="914400" rtl="0" eaLnBrk="1" latinLnBrk="0" hangingPunct="1">
        <a:buFont typeface="Arial" panose="020B0604020202020204" pitchFamily="34" charset="0"/>
        <a:buChar char="•"/>
        <a:defRPr sz="1400" kern="1200">
          <a:solidFill>
            <a:schemeClr val="tx1"/>
          </a:solidFill>
          <a:latin typeface="+mn-lt"/>
          <a:ea typeface="+mn-ea"/>
          <a:cs typeface="+mn-cs"/>
        </a:defRPr>
      </a:lvl3pPr>
      <a:lvl4pPr marL="540000" indent="-270000" algn="l" defTabSz="914400" rtl="0" eaLnBrk="1" latinLnBrk="0" hangingPunct="1">
        <a:buFont typeface="Arial" panose="020B0604020202020204" pitchFamily="34" charset="0"/>
        <a:buChar char="–"/>
        <a:defRPr sz="1400" kern="1200">
          <a:solidFill>
            <a:schemeClr val="tx1"/>
          </a:solidFill>
          <a:latin typeface="+mn-lt"/>
          <a:ea typeface="+mn-ea"/>
          <a:cs typeface="+mn-cs"/>
        </a:defRPr>
      </a:lvl4pPr>
      <a:lvl5pPr marL="792000" indent="-270000" algn="l" defTabSz="914400" rtl="0" eaLnBrk="1" latinLnBrk="0" hangingPunct="1">
        <a:buFont typeface="Trebuchet MS" panose="020B0603020202020204" pitchFamily="34" charset="0"/>
        <a:buChar char="›"/>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594000" y="486000"/>
            <a:ext cx="7956000" cy="792000"/>
          </a:xfrm>
          <a:prstGeom prst="rect">
            <a:avLst/>
          </a:prstGeom>
        </p:spPr>
        <p:txBody>
          <a:bodyPr vert="horz" lIns="36000" tIns="36000" rIns="36000" bIns="36000" rtlCol="0" anchor="t">
            <a:noAutofit/>
          </a:bodyPr>
          <a:lstStyle/>
          <a:p>
            <a:r>
              <a:rPr lang="en-US"/>
              <a:t>Click to edit Master title style</a:t>
            </a:r>
          </a:p>
        </p:txBody>
      </p:sp>
      <p:sp>
        <p:nvSpPr>
          <p:cNvPr id="3" name="Text Placeholder 2"/>
          <p:cNvSpPr>
            <a:spLocks noGrp="1"/>
          </p:cNvSpPr>
          <p:nvPr>
            <p:ph type="body" idx="1"/>
          </p:nvPr>
        </p:nvSpPr>
        <p:spPr>
          <a:xfrm>
            <a:off x="594000" y="1890000"/>
            <a:ext cx="7920000" cy="396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94000" y="6138000"/>
            <a:ext cx="360000" cy="288000"/>
          </a:xfrm>
          <a:prstGeom prst="rect">
            <a:avLst/>
          </a:prstGeom>
        </p:spPr>
        <p:txBody>
          <a:bodyPr vert="horz" lIns="36000" tIns="36000" rIns="0" bIns="36000" rtlCol="0" anchor="ctr">
            <a:noAutofit/>
          </a:bodyPr>
          <a:lstStyle>
            <a:lvl1pPr algn="l">
              <a:defRPr sz="1300" b="0" baseline="0">
                <a:solidFill>
                  <a:schemeClr val="bg2"/>
                </a:solidFill>
              </a:defRPr>
            </a:lvl1pPr>
          </a:lstStyle>
          <a:p>
            <a:fld id="{48B5C96C-4BBC-4B33-A047-1AA8DFEEEE65}" type="slidenum">
              <a:rPr lang="en-US" smtClean="0"/>
              <a:pPr/>
              <a:t>‹#›</a:t>
            </a:fld>
            <a:endParaRPr lang="en-US"/>
          </a:p>
        </p:txBody>
      </p:sp>
      <p:sp>
        <p:nvSpPr>
          <p:cNvPr id="7" name="Footer Placeholder 6"/>
          <p:cNvSpPr>
            <a:spLocks noGrp="1"/>
          </p:cNvSpPr>
          <p:nvPr>
            <p:ph type="ftr" sz="quarter" idx="3"/>
          </p:nvPr>
        </p:nvSpPr>
        <p:spPr>
          <a:xfrm>
            <a:off x="864000" y="6138000"/>
            <a:ext cx="3086100" cy="288000"/>
          </a:xfrm>
          <a:prstGeom prst="rect">
            <a:avLst/>
          </a:prstGeom>
        </p:spPr>
        <p:txBody>
          <a:bodyPr vert="horz" lIns="36000" tIns="36000" rIns="36000" bIns="36000" rtlCol="0" anchor="ctr"/>
          <a:lstStyle>
            <a:lvl1pPr algn="l">
              <a:defRPr sz="1300" b="0" spc="-50" baseline="0">
                <a:solidFill>
                  <a:schemeClr val="bg2"/>
                </a:solidFill>
              </a:defRPr>
            </a:lvl1pPr>
          </a:lstStyle>
          <a:p>
            <a:r>
              <a:rPr lang="en-AU"/>
              <a:t>|  Footer text</a:t>
            </a:r>
          </a:p>
        </p:txBody>
      </p:sp>
      <p:sp>
        <p:nvSpPr>
          <p:cNvPr id="8" name="Date Placeholder 7"/>
          <p:cNvSpPr>
            <a:spLocks noGrp="1"/>
          </p:cNvSpPr>
          <p:nvPr>
            <p:ph type="dt" sz="half" idx="2"/>
          </p:nvPr>
        </p:nvSpPr>
        <p:spPr>
          <a:xfrm>
            <a:off x="4154400" y="6138000"/>
            <a:ext cx="2057400" cy="288000"/>
          </a:xfrm>
          <a:prstGeom prst="rect">
            <a:avLst/>
          </a:prstGeom>
        </p:spPr>
        <p:txBody>
          <a:bodyPr vert="horz" lIns="36000" tIns="36000" rIns="36000" bIns="36000" rtlCol="0" anchor="ctr"/>
          <a:lstStyle>
            <a:lvl1pPr algn="ctr">
              <a:defRPr sz="1300" b="0" baseline="0">
                <a:solidFill>
                  <a:schemeClr val="bg2"/>
                </a:solidFill>
              </a:defRPr>
            </a:lvl1pPr>
          </a:lstStyle>
          <a:p>
            <a:fld id="{3C72E050-AC89-40CA-A079-FCB5C9616F77}" type="datetime1">
              <a:rPr lang="en-AU" smtClean="0"/>
              <a:t>23/06/2023</a:t>
            </a:fld>
            <a:endParaRPr lang="en-AU"/>
          </a:p>
        </p:txBody>
      </p:sp>
      <p:pic>
        <p:nvPicPr>
          <p:cNvPr id="11" name="Picture 10">
            <a:extLst>
              <a:ext uri="{FF2B5EF4-FFF2-40B4-BE49-F238E27FC236}">
                <a16:creationId xmlns:a16="http://schemas.microsoft.com/office/drawing/2014/main" id="{648B423C-B16B-48F5-B1C0-5D0D540A2B0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39527" y="6130380"/>
            <a:ext cx="280417" cy="217932"/>
          </a:xfrm>
          <a:prstGeom prst="rect">
            <a:avLst/>
          </a:prstGeom>
        </p:spPr>
      </p:pic>
    </p:spTree>
    <p:extLst>
      <p:ext uri="{BB962C8B-B14F-4D97-AF65-F5344CB8AC3E}">
        <p14:creationId xmlns:p14="http://schemas.microsoft.com/office/powerpoint/2010/main" val="363077216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hf hdr="0" ftr="0" dt="0"/>
  <p:txStyles>
    <p:titleStyle>
      <a:lvl1pPr algn="l" defTabSz="914400" rtl="0" eaLnBrk="1" latinLnBrk="0" hangingPunct="1">
        <a:lnSpc>
          <a:spcPct val="108000"/>
        </a:lnSpc>
        <a:spcBef>
          <a:spcPct val="0"/>
        </a:spcBef>
        <a:buNone/>
        <a:defRPr sz="3800" b="1" i="0" kern="1200"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400"/>
        </a:spcBef>
        <a:spcAft>
          <a:spcPts val="1400"/>
        </a:spcAft>
        <a:buFont typeface="Arial" panose="020B0604020202020204" pitchFamily="34" charset="0"/>
        <a:buNone/>
        <a:defRPr sz="1800" kern="1200" baseline="0">
          <a:solidFill>
            <a:schemeClr val="tx2"/>
          </a:solidFill>
          <a:latin typeface="+mn-lt"/>
          <a:ea typeface="+mn-ea"/>
          <a:cs typeface="+mn-cs"/>
        </a:defRPr>
      </a:lvl1pPr>
      <a:lvl2pPr marL="0" indent="0" algn="l" defTabSz="914400" rtl="0" eaLnBrk="1" latinLnBrk="0" hangingPunct="1">
        <a:lnSpc>
          <a:spcPct val="110000"/>
        </a:lnSpc>
        <a:spcBef>
          <a:spcPts val="400"/>
        </a:spcBef>
        <a:spcAft>
          <a:spcPts val="1200"/>
        </a:spcAft>
        <a:buFont typeface="Arial" panose="020B0604020202020204" pitchFamily="34" charset="0"/>
        <a:buNone/>
        <a:defRPr sz="2400" b="0" i="0" kern="1200" baseline="0">
          <a:solidFill>
            <a:schemeClr val="accent1"/>
          </a:solidFill>
          <a:latin typeface="+mn-lt"/>
          <a:ea typeface="+mn-ea"/>
          <a:cs typeface="+mn-cs"/>
        </a:defRPr>
      </a:lvl2pPr>
      <a:lvl3pPr marL="36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b="0" i="0" kern="1200" baseline="0">
          <a:solidFill>
            <a:schemeClr val="tx2"/>
          </a:solidFill>
          <a:latin typeface="+mn-lt"/>
          <a:ea typeface="+mn-ea"/>
          <a:cs typeface="+mn-cs"/>
        </a:defRPr>
      </a:lvl3pPr>
      <a:lvl4pPr marL="72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kern="1200" baseline="0">
          <a:solidFill>
            <a:schemeClr val="bg2"/>
          </a:solidFill>
          <a:latin typeface="+mn-lt"/>
          <a:ea typeface="+mn-ea"/>
          <a:cs typeface="+mn-cs"/>
        </a:defRPr>
      </a:lvl4pPr>
      <a:lvl5pPr marL="1080000" indent="-180000" algn="l" defTabSz="914400" rtl="0" eaLnBrk="1" latinLnBrk="0" hangingPunct="1">
        <a:lnSpc>
          <a:spcPct val="110000"/>
        </a:lnSpc>
        <a:spcBef>
          <a:spcPts val="400"/>
        </a:spcBef>
        <a:spcAft>
          <a:spcPts val="500"/>
        </a:spcAft>
        <a:buClr>
          <a:schemeClr val="accent1"/>
        </a:buClr>
        <a:buFont typeface="Calibri" panose="020F0502020204030204" pitchFamily="34" charset="0"/>
        <a:buChar char="‒"/>
        <a:defRPr sz="1800" kern="1200" baseline="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0" algn="l" defTabSz="914400" rtl="0" eaLnBrk="1" latinLnBrk="0" hangingPunct="1">
        <a:defRPr sz="1400" b="1" kern="1200">
          <a:solidFill>
            <a:schemeClr val="tx1"/>
          </a:solidFill>
          <a:latin typeface="+mn-lt"/>
          <a:ea typeface="+mn-ea"/>
          <a:cs typeface="+mn-cs"/>
        </a:defRPr>
      </a:lvl2pPr>
      <a:lvl3pPr marL="270000" indent="-270000" algn="l" defTabSz="914400" rtl="0" eaLnBrk="1" latinLnBrk="0" hangingPunct="1">
        <a:buFont typeface="Arial" panose="020B0604020202020204" pitchFamily="34" charset="0"/>
        <a:buChar char="•"/>
        <a:defRPr sz="1400" kern="1200">
          <a:solidFill>
            <a:schemeClr val="tx1"/>
          </a:solidFill>
          <a:latin typeface="+mn-lt"/>
          <a:ea typeface="+mn-ea"/>
          <a:cs typeface="+mn-cs"/>
        </a:defRPr>
      </a:lvl3pPr>
      <a:lvl4pPr marL="540000" indent="-270000" algn="l" defTabSz="914400" rtl="0" eaLnBrk="1" latinLnBrk="0" hangingPunct="1">
        <a:buFont typeface="Arial" panose="020B0604020202020204" pitchFamily="34" charset="0"/>
        <a:buChar char="–"/>
        <a:defRPr sz="1400" kern="1200">
          <a:solidFill>
            <a:schemeClr val="tx1"/>
          </a:solidFill>
          <a:latin typeface="+mn-lt"/>
          <a:ea typeface="+mn-ea"/>
          <a:cs typeface="+mn-cs"/>
        </a:defRPr>
      </a:lvl4pPr>
      <a:lvl5pPr marL="792000" indent="-270000" algn="l" defTabSz="914400" rtl="0" eaLnBrk="1" latinLnBrk="0" hangingPunct="1">
        <a:buFont typeface="Trebuchet MS" panose="020B0603020202020204" pitchFamily="34" charset="0"/>
        <a:buChar char="›"/>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Placeholder 1"/>
          <p:cNvSpPr>
            <a:spLocks noGrp="1"/>
          </p:cNvSpPr>
          <p:nvPr>
            <p:ph type="title"/>
          </p:nvPr>
        </p:nvSpPr>
        <p:spPr>
          <a:xfrm>
            <a:off x="594000" y="486000"/>
            <a:ext cx="7956000" cy="792000"/>
          </a:xfrm>
          <a:prstGeom prst="rect">
            <a:avLst/>
          </a:prstGeom>
        </p:spPr>
        <p:txBody>
          <a:bodyPr vert="horz" lIns="36000" tIns="36000" rIns="36000" bIns="36000" rtlCol="0" anchor="t">
            <a:noAutofit/>
          </a:bodyPr>
          <a:lstStyle/>
          <a:p>
            <a:r>
              <a:rPr lang="en-US"/>
              <a:t>Click to edit Master title style</a:t>
            </a:r>
          </a:p>
        </p:txBody>
      </p:sp>
      <p:sp>
        <p:nvSpPr>
          <p:cNvPr id="3" name="Text Placeholder 2"/>
          <p:cNvSpPr>
            <a:spLocks noGrp="1"/>
          </p:cNvSpPr>
          <p:nvPr>
            <p:ph type="body" idx="1"/>
          </p:nvPr>
        </p:nvSpPr>
        <p:spPr>
          <a:xfrm>
            <a:off x="594000" y="1890000"/>
            <a:ext cx="7920000" cy="396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94000" y="6138000"/>
            <a:ext cx="360000" cy="288000"/>
          </a:xfrm>
          <a:prstGeom prst="rect">
            <a:avLst/>
          </a:prstGeom>
        </p:spPr>
        <p:txBody>
          <a:bodyPr vert="horz" lIns="36000" tIns="36000" rIns="0" bIns="36000" rtlCol="0" anchor="ctr">
            <a:noAutofit/>
          </a:bodyPr>
          <a:lstStyle>
            <a:lvl1pPr algn="l">
              <a:defRPr sz="975" b="0" baseline="0">
                <a:solidFill>
                  <a:schemeClr val="bg2"/>
                </a:solidFill>
              </a:defRPr>
            </a:lvl1pPr>
          </a:lstStyle>
          <a:p>
            <a:fld id="{48B5C96C-4BBC-4B33-A047-1AA8DFEEEE65}" type="slidenum">
              <a:rPr lang="en-US" smtClean="0"/>
              <a:pPr/>
              <a:t>‹#›</a:t>
            </a:fld>
            <a:endParaRPr lang="en-US"/>
          </a:p>
        </p:txBody>
      </p:sp>
      <p:sp>
        <p:nvSpPr>
          <p:cNvPr id="7" name="Footer Placeholder 6"/>
          <p:cNvSpPr>
            <a:spLocks noGrp="1"/>
          </p:cNvSpPr>
          <p:nvPr>
            <p:ph type="ftr" sz="quarter" idx="3"/>
          </p:nvPr>
        </p:nvSpPr>
        <p:spPr>
          <a:xfrm>
            <a:off x="864000" y="6138000"/>
            <a:ext cx="3086100" cy="288000"/>
          </a:xfrm>
          <a:prstGeom prst="rect">
            <a:avLst/>
          </a:prstGeom>
        </p:spPr>
        <p:txBody>
          <a:bodyPr vert="horz" lIns="36000" tIns="36000" rIns="36000" bIns="36000" rtlCol="0" anchor="ctr"/>
          <a:lstStyle>
            <a:lvl1pPr algn="l">
              <a:defRPr sz="975" b="0" spc="-38" baseline="0">
                <a:solidFill>
                  <a:schemeClr val="bg2"/>
                </a:solidFill>
              </a:defRPr>
            </a:lvl1pPr>
          </a:lstStyle>
          <a:p>
            <a:r>
              <a:rPr lang="en-AU"/>
              <a:t>|  Footer text</a:t>
            </a:r>
          </a:p>
        </p:txBody>
      </p:sp>
      <p:sp>
        <p:nvSpPr>
          <p:cNvPr id="8" name="Date Placeholder 7"/>
          <p:cNvSpPr>
            <a:spLocks noGrp="1"/>
          </p:cNvSpPr>
          <p:nvPr>
            <p:ph type="dt" sz="half" idx="2"/>
          </p:nvPr>
        </p:nvSpPr>
        <p:spPr>
          <a:xfrm>
            <a:off x="4154400" y="6138000"/>
            <a:ext cx="2057400" cy="288000"/>
          </a:xfrm>
          <a:prstGeom prst="rect">
            <a:avLst/>
          </a:prstGeom>
        </p:spPr>
        <p:txBody>
          <a:bodyPr vert="horz" lIns="36000" tIns="36000" rIns="36000" bIns="36000" rtlCol="0" anchor="ctr"/>
          <a:lstStyle>
            <a:lvl1pPr algn="ctr">
              <a:defRPr sz="975" b="0" baseline="0">
                <a:solidFill>
                  <a:schemeClr val="bg2"/>
                </a:solidFill>
              </a:defRPr>
            </a:lvl1pPr>
          </a:lstStyle>
          <a:p>
            <a:fld id="{BAC783C6-E6DF-4C80-8784-C8D41095A7C9}" type="datetime1">
              <a:rPr lang="en-AU" smtClean="0"/>
              <a:pPr/>
              <a:t>23/06/2023</a:t>
            </a:fld>
            <a:endParaRPr lang="en-AU"/>
          </a:p>
        </p:txBody>
      </p:sp>
      <p:pic>
        <p:nvPicPr>
          <p:cNvPr id="11" name="Picture 10">
            <a:extLst>
              <a:ext uri="{FF2B5EF4-FFF2-40B4-BE49-F238E27FC236}">
                <a16:creationId xmlns:a16="http://schemas.microsoft.com/office/drawing/2014/main" id="{648B423C-B16B-48F5-B1C0-5D0D540A2B01}"/>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239528" y="6130380"/>
            <a:ext cx="280417" cy="217932"/>
          </a:xfrm>
          <a:prstGeom prst="rect">
            <a:avLst/>
          </a:prstGeom>
        </p:spPr>
      </p:pic>
    </p:spTree>
    <p:extLst>
      <p:ext uri="{BB962C8B-B14F-4D97-AF65-F5344CB8AC3E}">
        <p14:creationId xmlns:p14="http://schemas.microsoft.com/office/powerpoint/2010/main" val="128187015"/>
      </p:ext>
    </p:extLst>
  </p:cSld>
  <p:clrMap bg1="lt1" tx1="dk1" bg2="lt2" tx2="dk2" accent1="accent1" accent2="accent2" accent3="accent3" accent4="accent4" accent5="accent5" accent6="accent6" hlink="hlink" folHlink="folHlink"/>
  <p:sldLayoutIdLst>
    <p:sldLayoutId id="2147483753" r:id="rId1"/>
    <p:sldLayoutId id="2147483675" r:id="rId2"/>
    <p:sldLayoutId id="2147483676" r:id="rId3"/>
    <p:sldLayoutId id="2147483677" r:id="rId4"/>
    <p:sldLayoutId id="2147483756" r:id="rId5"/>
    <p:sldLayoutId id="2147483744" r:id="rId6"/>
    <p:sldLayoutId id="2147483745" r:id="rId7"/>
    <p:sldLayoutId id="2147483746" r:id="rId8"/>
    <p:sldLayoutId id="2147483747" r:id="rId9"/>
    <p:sldLayoutId id="2147483683" r:id="rId10"/>
    <p:sldLayoutId id="2147483748" r:id="rId11"/>
    <p:sldLayoutId id="2147483749" r:id="rId12"/>
    <p:sldLayoutId id="2147483757" r:id="rId13"/>
    <p:sldLayoutId id="2147483758" r:id="rId14"/>
    <p:sldLayoutId id="2147483755" r:id="rId15"/>
    <p:sldLayoutId id="2147483754" r:id="rId16"/>
    <p:sldLayoutId id="2147483690" r:id="rId17"/>
    <p:sldLayoutId id="2147483691" r:id="rId18"/>
    <p:sldLayoutId id="2147483761" r:id="rId19"/>
    <p:sldLayoutId id="2147483762" r:id="rId20"/>
    <p:sldLayoutId id="2147483763" r:id="rId21"/>
    <p:sldLayoutId id="2147483764" r:id="rId22"/>
    <p:sldLayoutId id="2147483765" r:id="rId23"/>
    <p:sldLayoutId id="2147483766" r:id="rId24"/>
    <p:sldLayoutId id="2147483767" r:id="rId25"/>
  </p:sldLayoutIdLst>
  <p:hf hdr="0" dt="0"/>
  <p:txStyles>
    <p:titleStyle>
      <a:lvl1pPr algn="l" defTabSz="685800" rtl="0" eaLnBrk="1" latinLnBrk="0" hangingPunct="1">
        <a:lnSpc>
          <a:spcPct val="108000"/>
        </a:lnSpc>
        <a:spcBef>
          <a:spcPct val="0"/>
        </a:spcBef>
        <a:buNone/>
        <a:defRPr sz="2850" b="1" i="0" kern="1200" baseline="0">
          <a:solidFill>
            <a:schemeClr val="bg1"/>
          </a:solidFill>
          <a:latin typeface="+mj-lt"/>
          <a:ea typeface="+mj-ea"/>
          <a:cs typeface="+mj-cs"/>
        </a:defRPr>
      </a:lvl1pPr>
    </p:titleStyle>
    <p:bodyStyle>
      <a:lvl1pPr marL="0" indent="0" algn="l" defTabSz="685800" rtl="0" eaLnBrk="1" latinLnBrk="0" hangingPunct="1">
        <a:lnSpc>
          <a:spcPct val="110000"/>
        </a:lnSpc>
        <a:spcBef>
          <a:spcPts val="300"/>
        </a:spcBef>
        <a:spcAft>
          <a:spcPts val="1050"/>
        </a:spcAft>
        <a:buFont typeface="Arial" panose="020B0604020202020204" pitchFamily="34" charset="0"/>
        <a:buNone/>
        <a:defRPr sz="1350" kern="1200" baseline="0">
          <a:solidFill>
            <a:schemeClr val="tx2"/>
          </a:solidFill>
          <a:latin typeface="+mn-lt"/>
          <a:ea typeface="+mn-ea"/>
          <a:cs typeface="+mn-cs"/>
        </a:defRPr>
      </a:lvl1pPr>
      <a:lvl2pPr marL="0" indent="0" algn="l" defTabSz="685800" rtl="0" eaLnBrk="1" latinLnBrk="0" hangingPunct="1">
        <a:lnSpc>
          <a:spcPct val="110000"/>
        </a:lnSpc>
        <a:spcBef>
          <a:spcPts val="300"/>
        </a:spcBef>
        <a:spcAft>
          <a:spcPts val="900"/>
        </a:spcAft>
        <a:buFont typeface="Arial" panose="020B0604020202020204" pitchFamily="34" charset="0"/>
        <a:buNone/>
        <a:defRPr sz="1800" b="0" i="0" kern="1200" baseline="0">
          <a:solidFill>
            <a:schemeClr val="accent1"/>
          </a:solidFill>
          <a:latin typeface="+mn-lt"/>
          <a:ea typeface="+mn-ea"/>
          <a:cs typeface="+mn-cs"/>
        </a:defRPr>
      </a:lvl2pPr>
      <a:lvl3pPr marL="270000" indent="-135000" algn="l" defTabSz="685800" rtl="0" eaLnBrk="1" latinLnBrk="0" hangingPunct="1">
        <a:lnSpc>
          <a:spcPct val="110000"/>
        </a:lnSpc>
        <a:spcBef>
          <a:spcPts val="300"/>
        </a:spcBef>
        <a:spcAft>
          <a:spcPts val="375"/>
        </a:spcAft>
        <a:buClr>
          <a:schemeClr val="accent1"/>
        </a:buClr>
        <a:buFont typeface="Arial" panose="020B0604020202020204" pitchFamily="34" charset="0"/>
        <a:buChar char="•"/>
        <a:defRPr sz="1350" b="0" i="0" kern="1200" baseline="0">
          <a:solidFill>
            <a:schemeClr val="tx2"/>
          </a:solidFill>
          <a:latin typeface="+mn-lt"/>
          <a:ea typeface="+mn-ea"/>
          <a:cs typeface="+mn-cs"/>
        </a:defRPr>
      </a:lvl3pPr>
      <a:lvl4pPr marL="540000" indent="-135000" algn="l" defTabSz="685800" rtl="0" eaLnBrk="1" latinLnBrk="0" hangingPunct="1">
        <a:lnSpc>
          <a:spcPct val="110000"/>
        </a:lnSpc>
        <a:spcBef>
          <a:spcPts val="300"/>
        </a:spcBef>
        <a:spcAft>
          <a:spcPts val="375"/>
        </a:spcAft>
        <a:buClr>
          <a:schemeClr val="accent1"/>
        </a:buClr>
        <a:buFont typeface="Arial" panose="020B0604020202020204" pitchFamily="34" charset="0"/>
        <a:buChar char="•"/>
        <a:defRPr sz="1350" kern="1200" baseline="0">
          <a:solidFill>
            <a:schemeClr val="bg2"/>
          </a:solidFill>
          <a:latin typeface="+mn-lt"/>
          <a:ea typeface="+mn-ea"/>
          <a:cs typeface="+mn-cs"/>
        </a:defRPr>
      </a:lvl4pPr>
      <a:lvl5pPr marL="810000" indent="-135000" algn="l" defTabSz="685800" rtl="0" eaLnBrk="1" latinLnBrk="0" hangingPunct="1">
        <a:lnSpc>
          <a:spcPct val="110000"/>
        </a:lnSpc>
        <a:spcBef>
          <a:spcPts val="300"/>
        </a:spcBef>
        <a:spcAft>
          <a:spcPts val="375"/>
        </a:spcAft>
        <a:buClr>
          <a:schemeClr val="accent1"/>
        </a:buClr>
        <a:buFont typeface="Calibri" panose="020F0502020204030204" pitchFamily="34" charset="0"/>
        <a:buChar char="‒"/>
        <a:defRPr sz="1350" kern="1200" baseline="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0" algn="l" defTabSz="685800" rtl="0" eaLnBrk="1" latinLnBrk="0" hangingPunct="1">
        <a:defRPr sz="1050" b="1" kern="1200">
          <a:solidFill>
            <a:schemeClr val="tx1"/>
          </a:solidFill>
          <a:latin typeface="+mn-lt"/>
          <a:ea typeface="+mn-ea"/>
          <a:cs typeface="+mn-cs"/>
        </a:defRPr>
      </a:lvl2pPr>
      <a:lvl3pPr marL="202500" indent="-202500" algn="l" defTabSz="685800" rtl="0" eaLnBrk="1" latinLnBrk="0" hangingPunct="1">
        <a:buFont typeface="Arial" panose="020B0604020202020204" pitchFamily="34" charset="0"/>
        <a:buChar char="•"/>
        <a:defRPr sz="1050" kern="1200">
          <a:solidFill>
            <a:schemeClr val="tx1"/>
          </a:solidFill>
          <a:latin typeface="+mn-lt"/>
          <a:ea typeface="+mn-ea"/>
          <a:cs typeface="+mn-cs"/>
        </a:defRPr>
      </a:lvl3pPr>
      <a:lvl4pPr marL="405000" indent="-202500" algn="l" defTabSz="685800" rtl="0" eaLnBrk="1" latinLnBrk="0" hangingPunct="1">
        <a:buFont typeface="Arial" panose="020B0604020202020204" pitchFamily="34" charset="0"/>
        <a:buChar char="–"/>
        <a:defRPr sz="1050" kern="1200">
          <a:solidFill>
            <a:schemeClr val="tx1"/>
          </a:solidFill>
          <a:latin typeface="+mn-lt"/>
          <a:ea typeface="+mn-ea"/>
          <a:cs typeface="+mn-cs"/>
        </a:defRPr>
      </a:lvl4pPr>
      <a:lvl5pPr marL="594000" indent="-202500" algn="l" defTabSz="685800" rtl="0" eaLnBrk="1" latinLnBrk="0" hangingPunct="1">
        <a:buFont typeface="Trebuchet MS" panose="020B0603020202020204" pitchFamily="34" charset="0"/>
        <a:buChar char="›"/>
        <a:defRPr sz="1050" kern="1200">
          <a:solidFill>
            <a:schemeClr val="tx1"/>
          </a:solidFill>
          <a:latin typeface="+mn-lt"/>
          <a:ea typeface="+mn-ea"/>
          <a:cs typeface="+mn-cs"/>
        </a:defRPr>
      </a:lvl5pPr>
      <a:lvl6pPr marL="1714500" algn="l" defTabSz="685800" rtl="0" eaLnBrk="1" latinLnBrk="0" hangingPunct="1">
        <a:defRPr sz="1050" kern="1200">
          <a:solidFill>
            <a:schemeClr val="tx1"/>
          </a:solidFill>
          <a:latin typeface="+mn-lt"/>
          <a:ea typeface="+mn-ea"/>
          <a:cs typeface="+mn-cs"/>
        </a:defRPr>
      </a:lvl6pPr>
      <a:lvl7pPr marL="2057400" algn="l" defTabSz="685800" rtl="0" eaLnBrk="1" latinLnBrk="0" hangingPunct="1">
        <a:defRPr sz="1050" kern="1200">
          <a:solidFill>
            <a:schemeClr val="tx1"/>
          </a:solidFill>
          <a:latin typeface="+mn-lt"/>
          <a:ea typeface="+mn-ea"/>
          <a:cs typeface="+mn-cs"/>
        </a:defRPr>
      </a:lvl7pPr>
      <a:lvl8pPr marL="2400300" algn="l" defTabSz="685800" rtl="0" eaLnBrk="1" latinLnBrk="0" hangingPunct="1">
        <a:defRPr sz="1050" kern="1200">
          <a:solidFill>
            <a:schemeClr val="tx1"/>
          </a:solidFill>
          <a:latin typeface="+mn-lt"/>
          <a:ea typeface="+mn-ea"/>
          <a:cs typeface="+mn-cs"/>
        </a:defRPr>
      </a:lvl8pPr>
      <a:lvl9pPr marL="2743200" algn="l" defTabSz="685800" rtl="0" eaLnBrk="1" latinLnBrk="0" hangingPunct="1">
        <a:defRPr sz="10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594000" y="486000"/>
            <a:ext cx="7956000" cy="792000"/>
          </a:xfrm>
          <a:prstGeom prst="rect">
            <a:avLst/>
          </a:prstGeom>
        </p:spPr>
        <p:txBody>
          <a:bodyPr vert="horz" lIns="36000" tIns="36000" rIns="36000" bIns="36000" rtlCol="0" anchor="t">
            <a:noAutofit/>
          </a:bodyPr>
          <a:lstStyle/>
          <a:p>
            <a:r>
              <a:rPr lang="en-US"/>
              <a:t>Click to edit Master title style</a:t>
            </a:r>
          </a:p>
        </p:txBody>
      </p:sp>
      <p:sp>
        <p:nvSpPr>
          <p:cNvPr id="3" name="Text Placeholder 2"/>
          <p:cNvSpPr>
            <a:spLocks noGrp="1"/>
          </p:cNvSpPr>
          <p:nvPr>
            <p:ph type="body" idx="1"/>
          </p:nvPr>
        </p:nvSpPr>
        <p:spPr>
          <a:xfrm>
            <a:off x="594000" y="1890000"/>
            <a:ext cx="7920000" cy="396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94000" y="6138000"/>
            <a:ext cx="360000" cy="288000"/>
          </a:xfrm>
          <a:prstGeom prst="rect">
            <a:avLst/>
          </a:prstGeom>
        </p:spPr>
        <p:txBody>
          <a:bodyPr vert="horz" lIns="36000" tIns="36000" rIns="0" bIns="36000" rtlCol="0" anchor="ctr">
            <a:noAutofit/>
          </a:bodyPr>
          <a:lstStyle>
            <a:lvl1pPr algn="l">
              <a:defRPr sz="1300" b="0" baseline="0">
                <a:solidFill>
                  <a:schemeClr val="bg2"/>
                </a:solidFill>
              </a:defRPr>
            </a:lvl1pPr>
          </a:lstStyle>
          <a:p>
            <a:fld id="{48B5C96C-4BBC-4B33-A047-1AA8DFEEEE65}" type="slidenum">
              <a:rPr lang="en-US" smtClean="0"/>
              <a:pPr/>
              <a:t>‹#›</a:t>
            </a:fld>
            <a:endParaRPr lang="en-US"/>
          </a:p>
        </p:txBody>
      </p:sp>
      <p:sp>
        <p:nvSpPr>
          <p:cNvPr id="7" name="Footer Placeholder 6"/>
          <p:cNvSpPr>
            <a:spLocks noGrp="1"/>
          </p:cNvSpPr>
          <p:nvPr>
            <p:ph type="ftr" sz="quarter" idx="3"/>
          </p:nvPr>
        </p:nvSpPr>
        <p:spPr>
          <a:xfrm>
            <a:off x="864000" y="6138000"/>
            <a:ext cx="3086100" cy="288000"/>
          </a:xfrm>
          <a:prstGeom prst="rect">
            <a:avLst/>
          </a:prstGeom>
        </p:spPr>
        <p:txBody>
          <a:bodyPr vert="horz" lIns="36000" tIns="36000" rIns="36000" bIns="36000" rtlCol="0" anchor="ctr"/>
          <a:lstStyle>
            <a:lvl1pPr algn="l">
              <a:defRPr sz="1300" b="0" spc="-50" baseline="0">
                <a:solidFill>
                  <a:schemeClr val="bg2"/>
                </a:solidFill>
              </a:defRPr>
            </a:lvl1pPr>
          </a:lstStyle>
          <a:p>
            <a:endParaRPr lang="en-AU"/>
          </a:p>
        </p:txBody>
      </p:sp>
      <p:sp>
        <p:nvSpPr>
          <p:cNvPr id="8" name="Date Placeholder 7"/>
          <p:cNvSpPr>
            <a:spLocks noGrp="1"/>
          </p:cNvSpPr>
          <p:nvPr>
            <p:ph type="dt" sz="half" idx="2"/>
          </p:nvPr>
        </p:nvSpPr>
        <p:spPr>
          <a:xfrm>
            <a:off x="4154400" y="6138000"/>
            <a:ext cx="2057400" cy="288000"/>
          </a:xfrm>
          <a:prstGeom prst="rect">
            <a:avLst/>
          </a:prstGeom>
        </p:spPr>
        <p:txBody>
          <a:bodyPr vert="horz" lIns="36000" tIns="36000" rIns="36000" bIns="36000" rtlCol="0" anchor="ctr"/>
          <a:lstStyle>
            <a:lvl1pPr algn="ctr">
              <a:defRPr sz="1300" b="0" baseline="0">
                <a:solidFill>
                  <a:schemeClr val="bg2"/>
                </a:solidFill>
              </a:defRPr>
            </a:lvl1pPr>
          </a:lstStyle>
          <a:p>
            <a:fld id="{827D6FE9-1359-44B8-90A7-9CEB856D51DC}" type="datetime1">
              <a:rPr lang="en-AU" smtClean="0"/>
              <a:t>23/06/2023</a:t>
            </a:fld>
            <a:endParaRPr lang="en-AU"/>
          </a:p>
        </p:txBody>
      </p:sp>
      <p:pic>
        <p:nvPicPr>
          <p:cNvPr id="11" name="Picture 10">
            <a:extLst>
              <a:ext uri="{FF2B5EF4-FFF2-40B4-BE49-F238E27FC236}">
                <a16:creationId xmlns:a16="http://schemas.microsoft.com/office/drawing/2014/main" id="{648B423C-B16B-48F5-B1C0-5D0D540A2B0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39527" y="6130380"/>
            <a:ext cx="280417" cy="217932"/>
          </a:xfrm>
          <a:prstGeom prst="rect">
            <a:avLst/>
          </a:prstGeom>
        </p:spPr>
      </p:pic>
    </p:spTree>
    <p:extLst>
      <p:ext uri="{BB962C8B-B14F-4D97-AF65-F5344CB8AC3E}">
        <p14:creationId xmlns:p14="http://schemas.microsoft.com/office/powerpoint/2010/main" val="3630772164"/>
      </p:ext>
    </p:extLst>
  </p:cSld>
  <p:clrMap bg1="lt1" tx1="dk1" bg2="lt2" tx2="dk2" accent1="accent1" accent2="accent2" accent3="accent3" accent4="accent4" accent5="accent5" accent6="accent6" hlink="hlink" folHlink="folHlink"/>
  <p:sldLayoutIdLst>
    <p:sldLayoutId id="2147483743" r:id="rId1"/>
    <p:sldLayoutId id="2147483679" r:id="rId2"/>
    <p:sldLayoutId id="2147483680" r:id="rId3"/>
    <p:sldLayoutId id="2147483681" r:id="rId4"/>
    <p:sldLayoutId id="2147483682" r:id="rId5"/>
    <p:sldLayoutId id="2147483684" r:id="rId6"/>
    <p:sldLayoutId id="2147483685" r:id="rId7"/>
    <p:sldLayoutId id="2147483750" r:id="rId8"/>
    <p:sldLayoutId id="2147483751" r:id="rId9"/>
    <p:sldLayoutId id="2147483752" r:id="rId10"/>
    <p:sldLayoutId id="2147483674" r:id="rId11"/>
    <p:sldLayoutId id="2147483689" r:id="rId12"/>
    <p:sldLayoutId id="2147483688" r:id="rId13"/>
    <p:sldLayoutId id="2147483678" r:id="rId14"/>
    <p:sldLayoutId id="2147483686" r:id="rId15"/>
    <p:sldLayoutId id="2147483687" r:id="rId16"/>
    <p:sldLayoutId id="2147483759" r:id="rId17"/>
    <p:sldLayoutId id="2147483760" r:id="rId18"/>
  </p:sldLayoutIdLst>
  <p:hf hdr="0" ftr="0" dt="0"/>
  <p:txStyles>
    <p:titleStyle>
      <a:lvl1pPr algn="l" defTabSz="914400" rtl="0" eaLnBrk="1" latinLnBrk="0" hangingPunct="1">
        <a:lnSpc>
          <a:spcPct val="108000"/>
        </a:lnSpc>
        <a:spcBef>
          <a:spcPct val="0"/>
        </a:spcBef>
        <a:buNone/>
        <a:defRPr sz="3800" b="1" i="0" kern="1200"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400"/>
        </a:spcBef>
        <a:spcAft>
          <a:spcPts val="1400"/>
        </a:spcAft>
        <a:buFont typeface="Arial" panose="020B0604020202020204" pitchFamily="34" charset="0"/>
        <a:buNone/>
        <a:defRPr sz="1800" kern="1200" baseline="0">
          <a:solidFill>
            <a:schemeClr val="tx2"/>
          </a:solidFill>
          <a:latin typeface="+mn-lt"/>
          <a:ea typeface="+mn-ea"/>
          <a:cs typeface="+mn-cs"/>
        </a:defRPr>
      </a:lvl1pPr>
      <a:lvl2pPr marL="0" indent="0" algn="l" defTabSz="914400" rtl="0" eaLnBrk="1" latinLnBrk="0" hangingPunct="1">
        <a:lnSpc>
          <a:spcPct val="110000"/>
        </a:lnSpc>
        <a:spcBef>
          <a:spcPts val="400"/>
        </a:spcBef>
        <a:spcAft>
          <a:spcPts val="1200"/>
        </a:spcAft>
        <a:buFont typeface="Arial" panose="020B0604020202020204" pitchFamily="34" charset="0"/>
        <a:buNone/>
        <a:defRPr sz="2400" b="0" i="0" kern="1200" baseline="0">
          <a:solidFill>
            <a:schemeClr val="accent1"/>
          </a:solidFill>
          <a:latin typeface="+mn-lt"/>
          <a:ea typeface="+mn-ea"/>
          <a:cs typeface="+mn-cs"/>
        </a:defRPr>
      </a:lvl2pPr>
      <a:lvl3pPr marL="36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b="0" i="0" kern="1200" baseline="0">
          <a:solidFill>
            <a:schemeClr val="tx2"/>
          </a:solidFill>
          <a:latin typeface="+mn-lt"/>
          <a:ea typeface="+mn-ea"/>
          <a:cs typeface="+mn-cs"/>
        </a:defRPr>
      </a:lvl3pPr>
      <a:lvl4pPr marL="72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kern="1200" baseline="0">
          <a:solidFill>
            <a:schemeClr val="bg2"/>
          </a:solidFill>
          <a:latin typeface="+mn-lt"/>
          <a:ea typeface="+mn-ea"/>
          <a:cs typeface="+mn-cs"/>
        </a:defRPr>
      </a:lvl4pPr>
      <a:lvl5pPr marL="1080000" indent="-180000" algn="l" defTabSz="914400" rtl="0" eaLnBrk="1" latinLnBrk="0" hangingPunct="1">
        <a:lnSpc>
          <a:spcPct val="110000"/>
        </a:lnSpc>
        <a:spcBef>
          <a:spcPts val="400"/>
        </a:spcBef>
        <a:spcAft>
          <a:spcPts val="500"/>
        </a:spcAft>
        <a:buClr>
          <a:schemeClr val="accent1"/>
        </a:buClr>
        <a:buFont typeface="Calibri" panose="020F0502020204030204" pitchFamily="34" charset="0"/>
        <a:buChar char="‒"/>
        <a:defRPr sz="1800" kern="1200" baseline="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0" algn="l" defTabSz="914400" rtl="0" eaLnBrk="1" latinLnBrk="0" hangingPunct="1">
        <a:defRPr sz="1400" b="1" kern="1200">
          <a:solidFill>
            <a:schemeClr val="tx1"/>
          </a:solidFill>
          <a:latin typeface="+mn-lt"/>
          <a:ea typeface="+mn-ea"/>
          <a:cs typeface="+mn-cs"/>
        </a:defRPr>
      </a:lvl2pPr>
      <a:lvl3pPr marL="270000" indent="-270000" algn="l" defTabSz="914400" rtl="0" eaLnBrk="1" latinLnBrk="0" hangingPunct="1">
        <a:buFont typeface="Arial" panose="020B0604020202020204" pitchFamily="34" charset="0"/>
        <a:buChar char="•"/>
        <a:defRPr sz="1400" kern="1200">
          <a:solidFill>
            <a:schemeClr val="tx1"/>
          </a:solidFill>
          <a:latin typeface="+mn-lt"/>
          <a:ea typeface="+mn-ea"/>
          <a:cs typeface="+mn-cs"/>
        </a:defRPr>
      </a:lvl3pPr>
      <a:lvl4pPr marL="540000" indent="-270000" algn="l" defTabSz="914400" rtl="0" eaLnBrk="1" latinLnBrk="0" hangingPunct="1">
        <a:buFont typeface="Arial" panose="020B0604020202020204" pitchFamily="34" charset="0"/>
        <a:buChar char="–"/>
        <a:defRPr sz="1400" kern="1200">
          <a:solidFill>
            <a:schemeClr val="tx1"/>
          </a:solidFill>
          <a:latin typeface="+mn-lt"/>
          <a:ea typeface="+mn-ea"/>
          <a:cs typeface="+mn-cs"/>
        </a:defRPr>
      </a:lvl4pPr>
      <a:lvl5pPr marL="792000" indent="-270000" algn="l" defTabSz="914400" rtl="0" eaLnBrk="1" latinLnBrk="0" hangingPunct="1">
        <a:buFont typeface="Trebuchet MS" panose="020B0603020202020204" pitchFamily="34" charset="0"/>
        <a:buChar char="›"/>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hyperlink" Target="https://www.consumer.vic.gov.au/clubs-and-fundraising/funded-services-and-grants/tenancy-program-2021-24/tenancy-assistance-and-advocacy-program/tenancy-assistance-and-advocacy-program-providers" TargetMode="External"/><Relationship Id="rId3" Type="http://schemas.openxmlformats.org/officeDocument/2006/relationships/hyperlink" Target="https://justiceconnect.org.au/our-services/homeless-law/" TargetMode="External"/><Relationship Id="rId7" Type="http://schemas.openxmlformats.org/officeDocument/2006/relationships/hyperlink" Target="https://www.fclc.org.au/find_a_community_legal_centre" TargetMode="External"/><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hyperlink" Target="https://www.legalaid.vic.gov.au/contact-us" TargetMode="External"/><Relationship Id="rId5" Type="http://schemas.openxmlformats.org/officeDocument/2006/relationships/hyperlink" Target="https://www.vals.org.au/contacts/" TargetMode="External"/><Relationship Id="rId4" Type="http://schemas.openxmlformats.org/officeDocument/2006/relationships/hyperlink" Target="https://tenantsvic.org.au/contact-u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hyperlink" Target="mailto:angela@chp.org.au" TargetMode="Externa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3834-B036-4623-AB57-107C1FBEA0EB}"/>
              </a:ext>
            </a:extLst>
          </p:cNvPr>
          <p:cNvSpPr>
            <a:spLocks noGrp="1"/>
          </p:cNvSpPr>
          <p:nvPr>
            <p:ph type="ctrTitle"/>
          </p:nvPr>
        </p:nvSpPr>
        <p:spPr>
          <a:xfrm>
            <a:off x="593999" y="486000"/>
            <a:ext cx="6326036" cy="1980000"/>
          </a:xfrm>
        </p:spPr>
        <p:txBody>
          <a:bodyPr/>
          <a:lstStyle/>
          <a:p>
            <a:br>
              <a:rPr lang="en-AU" dirty="0">
                <a:cs typeface="Arial"/>
              </a:rPr>
            </a:br>
            <a:r>
              <a:rPr lang="en-AU" dirty="0">
                <a:cs typeface="Arial"/>
              </a:rPr>
              <a:t>Making sense of evictions</a:t>
            </a:r>
          </a:p>
        </p:txBody>
      </p:sp>
      <p:sp>
        <p:nvSpPr>
          <p:cNvPr id="4" name="Subtitle 6">
            <a:extLst>
              <a:ext uri="{FF2B5EF4-FFF2-40B4-BE49-F238E27FC236}">
                <a16:creationId xmlns:a16="http://schemas.microsoft.com/office/drawing/2014/main" id="{D974D38D-C072-2810-7DBF-C72A80D86C1E}"/>
              </a:ext>
            </a:extLst>
          </p:cNvPr>
          <p:cNvSpPr>
            <a:spLocks noGrp="1"/>
          </p:cNvSpPr>
          <p:nvPr>
            <p:ph type="subTitle" idx="1"/>
          </p:nvPr>
        </p:nvSpPr>
        <p:spPr>
          <a:xfrm>
            <a:off x="304182" y="4480994"/>
            <a:ext cx="4141695" cy="1245056"/>
          </a:xfrm>
        </p:spPr>
        <p:txBody>
          <a:bodyPr vert="horz" lIns="36000" tIns="36000" rIns="36000" bIns="36000" rtlCol="0" anchor="t">
            <a:noAutofit/>
          </a:bodyPr>
          <a:lstStyle/>
          <a:p>
            <a:r>
              <a:rPr lang="en-AU" dirty="0"/>
              <a:t>Renters' Rights Rundown June 2023</a:t>
            </a:r>
            <a:endParaRPr lang="en-US" dirty="0">
              <a:cs typeface="Arial"/>
            </a:endParaRPr>
          </a:p>
          <a:p>
            <a:r>
              <a:rPr lang="en-AU" dirty="0"/>
              <a:t>Presenter: Jemma Donaghey, </a:t>
            </a:r>
            <a:r>
              <a:rPr lang="en-AU"/>
              <a:t>lawyer, </a:t>
            </a:r>
            <a:r>
              <a:rPr lang="en-AU" dirty="0"/>
              <a:t>Justice Connect Homeless Law</a:t>
            </a:r>
            <a:endParaRPr lang="en-AU" dirty="0">
              <a:cs typeface="Arial"/>
            </a:endParaRPr>
          </a:p>
        </p:txBody>
      </p:sp>
    </p:spTree>
    <p:extLst>
      <p:ext uri="{BB962C8B-B14F-4D97-AF65-F5344CB8AC3E}">
        <p14:creationId xmlns:p14="http://schemas.microsoft.com/office/powerpoint/2010/main" val="29261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96AFF5-038A-4447-9A9F-9FC1127784F5}"/>
              </a:ext>
            </a:extLst>
          </p:cNvPr>
          <p:cNvSpPr>
            <a:spLocks noGrp="1"/>
          </p:cNvSpPr>
          <p:nvPr>
            <p:ph idx="1"/>
          </p:nvPr>
        </p:nvSpPr>
        <p:spPr>
          <a:xfrm>
            <a:off x="652754" y="1555716"/>
            <a:ext cx="7556641" cy="4505963"/>
          </a:xfrm>
        </p:spPr>
        <p:txBody>
          <a:bodyPr vert="horz" lIns="36000" tIns="36000" rIns="36000" bIns="36000" rtlCol="0" anchor="t">
            <a:noAutofit/>
          </a:bodyPr>
          <a:lstStyle/>
          <a:p>
            <a:r>
              <a:rPr lang="en-AU" sz="2000" dirty="0">
                <a:ea typeface="+mn-lt"/>
                <a:cs typeface="+mn-lt"/>
              </a:rPr>
              <a:t>You can help clients by providing supporting evidence, including:</a:t>
            </a:r>
            <a:endParaRPr lang="en-US" sz="2000" dirty="0">
              <a:ea typeface="+mn-lt"/>
              <a:cs typeface="+mn-lt"/>
            </a:endParaRPr>
          </a:p>
          <a:p>
            <a:pPr marL="645160" lvl="2" indent="-285750">
              <a:buFont typeface="Arial,Sans-Serif"/>
              <a:buChar char="•"/>
            </a:pPr>
            <a:r>
              <a:rPr lang="en-GB" dirty="0">
                <a:ea typeface="+mn-lt"/>
                <a:cs typeface="+mn-lt"/>
              </a:rPr>
              <a:t>if the alleged breach was caused by a person other than your client, evidence of any steps that have been taken </a:t>
            </a:r>
            <a:r>
              <a:rPr lang="en-GB" dirty="0">
                <a:cs typeface="Arial"/>
              </a:rPr>
              <a:t>to reduce the risk of future breaches (such as police reports, or copies of intervention orders); and</a:t>
            </a:r>
            <a:endParaRPr lang="en-US" dirty="0">
              <a:cs typeface="Arial"/>
            </a:endParaRPr>
          </a:p>
          <a:p>
            <a:pPr marL="645160" lvl="2" indent="-285750">
              <a:buFont typeface="Arial,Sans-Serif"/>
            </a:pPr>
            <a:r>
              <a:rPr lang="en-GB" dirty="0">
                <a:cs typeface="Arial"/>
              </a:rPr>
              <a:t>evidence of any important reason that your client remain housed in their current housing. This may the impact if evicted, specialist services that your client or their family utilise in the area, cultural links to the area or modifications made to the home due to disability; and</a:t>
            </a:r>
          </a:p>
          <a:p>
            <a:pPr marL="645160" lvl="2" indent="-285750">
              <a:buFont typeface="Arial,Sans-Serif"/>
            </a:pPr>
            <a:r>
              <a:rPr lang="en-GB" dirty="0"/>
              <a:t>practical support (providing a quiet room to join teleconference hearing).</a:t>
            </a:r>
          </a:p>
          <a:p>
            <a:pPr marL="285750" lvl="2" indent="-285750">
              <a:spcAft>
                <a:spcPts val="400"/>
              </a:spcAft>
            </a:pPr>
            <a:endParaRPr lang="en-US" dirty="0">
              <a:cs typeface="Arial"/>
            </a:endParaRPr>
          </a:p>
          <a:p>
            <a:pPr marL="285750" lvl="2" indent="-285750">
              <a:spcAft>
                <a:spcPts val="400"/>
              </a:spcAft>
            </a:pPr>
            <a:endParaRPr lang="en-US" dirty="0">
              <a:cs typeface="Arial"/>
            </a:endParaRPr>
          </a:p>
        </p:txBody>
      </p:sp>
      <p:sp>
        <p:nvSpPr>
          <p:cNvPr id="3" name="Title 2">
            <a:extLst>
              <a:ext uri="{FF2B5EF4-FFF2-40B4-BE49-F238E27FC236}">
                <a16:creationId xmlns:a16="http://schemas.microsoft.com/office/drawing/2014/main" id="{917C9374-35FD-4904-BA33-8881A2CD49AF}"/>
              </a:ext>
            </a:extLst>
          </p:cNvPr>
          <p:cNvSpPr>
            <a:spLocks noGrp="1"/>
          </p:cNvSpPr>
          <p:nvPr>
            <p:ph type="title"/>
          </p:nvPr>
        </p:nvSpPr>
        <p:spPr>
          <a:xfrm>
            <a:off x="450226" y="393644"/>
            <a:ext cx="7956000" cy="792000"/>
          </a:xfrm>
        </p:spPr>
        <p:txBody>
          <a:bodyPr/>
          <a:lstStyle/>
          <a:p>
            <a:r>
              <a:rPr lang="en-US" dirty="0">
                <a:cs typeface="Arial"/>
              </a:rPr>
              <a:t>Helping your client at VCAT</a:t>
            </a:r>
          </a:p>
        </p:txBody>
      </p:sp>
      <p:sp>
        <p:nvSpPr>
          <p:cNvPr id="5" name="Slide Number Placeholder 4">
            <a:extLst>
              <a:ext uri="{FF2B5EF4-FFF2-40B4-BE49-F238E27FC236}">
                <a16:creationId xmlns:a16="http://schemas.microsoft.com/office/drawing/2014/main" id="{431E1B86-498A-4508-8EF6-4DB5CFC00E4D}"/>
              </a:ext>
            </a:extLst>
          </p:cNvPr>
          <p:cNvSpPr>
            <a:spLocks noGrp="1"/>
          </p:cNvSpPr>
          <p:nvPr>
            <p:ph type="sldNum" sz="quarter" idx="12"/>
          </p:nvPr>
        </p:nvSpPr>
        <p:spPr/>
        <p:txBody>
          <a:bodyPr/>
          <a:lstStyle/>
          <a:p>
            <a:fld id="{48B5C96C-4BBC-4B33-A047-1AA8DFEEEE65}" type="slidenum">
              <a:rPr lang="en-US" smtClean="0"/>
              <a:pPr/>
              <a:t>10</a:t>
            </a:fld>
            <a:endParaRPr lang="en-US"/>
          </a:p>
        </p:txBody>
      </p:sp>
    </p:spTree>
    <p:extLst>
      <p:ext uri="{BB962C8B-B14F-4D97-AF65-F5344CB8AC3E}">
        <p14:creationId xmlns:p14="http://schemas.microsoft.com/office/powerpoint/2010/main" val="232219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000" y="324000"/>
            <a:ext cx="8790632" cy="792000"/>
          </a:xfrm>
        </p:spPr>
        <p:txBody>
          <a:bodyPr/>
          <a:lstStyle/>
          <a:p>
            <a:r>
              <a:rPr lang="en-US"/>
              <a:t>VCAT adjournments &amp; </a:t>
            </a:r>
            <a:r>
              <a:rPr lang="en-US" err="1"/>
              <a:t>rehearings</a:t>
            </a:r>
            <a:endParaRPr lang="en-AU"/>
          </a:p>
        </p:txBody>
      </p:sp>
      <p:sp>
        <p:nvSpPr>
          <p:cNvPr id="5" name="Slide Number Placeholder 4"/>
          <p:cNvSpPr>
            <a:spLocks noGrp="1"/>
          </p:cNvSpPr>
          <p:nvPr>
            <p:ph type="sldNum" sz="quarter" idx="12"/>
          </p:nvPr>
        </p:nvSpPr>
        <p:spPr/>
        <p:txBody>
          <a:bodyPr/>
          <a:lstStyle/>
          <a:p>
            <a:fld id="{48B5C96C-4BBC-4B33-A047-1AA8DFEEEE65}" type="slidenum">
              <a:rPr lang="en-US" smtClean="0"/>
              <a:pPr/>
              <a:t>11</a:t>
            </a:fld>
            <a:endParaRPr lang="en-US"/>
          </a:p>
        </p:txBody>
      </p:sp>
      <p:sp>
        <p:nvSpPr>
          <p:cNvPr id="6" name="Content Placeholder 2"/>
          <p:cNvSpPr>
            <a:spLocks noGrp="1"/>
          </p:cNvSpPr>
          <p:nvPr>
            <p:ph idx="1"/>
          </p:nvPr>
        </p:nvSpPr>
        <p:spPr>
          <a:xfrm>
            <a:off x="612000" y="1499957"/>
            <a:ext cx="3752182" cy="4479017"/>
          </a:xfrm>
        </p:spPr>
        <p:txBody>
          <a:bodyPr vert="horz" lIns="36000" tIns="36000" rIns="36000" bIns="36000" rtlCol="0" anchor="t">
            <a:noAutofit/>
          </a:bodyPr>
          <a:lstStyle/>
          <a:p>
            <a:endParaRPr lang="en-AU"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b="1" dirty="0">
                <a:latin typeface="Arial"/>
                <a:cs typeface="Arial"/>
              </a:rPr>
              <a:t>Adjournments</a:t>
            </a:r>
            <a:r>
              <a:rPr lang="en-AU" dirty="0">
                <a:latin typeface="Arial"/>
                <a:cs typeface="Arial"/>
              </a:rPr>
              <a:t> can be requested before or at the hearing but will generally only be granted where there is 'good cause'.</a:t>
            </a:r>
          </a:p>
          <a:p>
            <a:pPr marL="285750" indent="-285750">
              <a:buFont typeface="Arial" panose="020B0604020202020204" pitchFamily="34" charset="0"/>
              <a:buChar char="•"/>
            </a:pPr>
            <a:r>
              <a:rPr lang="en-AU" dirty="0">
                <a:latin typeface="Arial"/>
                <a:cs typeface="Arial"/>
              </a:rPr>
              <a:t>If either party </a:t>
            </a:r>
            <a:r>
              <a:rPr lang="en-AU" b="1" dirty="0">
                <a:latin typeface="Arial"/>
                <a:cs typeface="Arial"/>
              </a:rPr>
              <a:t>misses the hearing </a:t>
            </a:r>
            <a:r>
              <a:rPr lang="en-AU" dirty="0">
                <a:latin typeface="Arial"/>
                <a:cs typeface="Arial"/>
              </a:rPr>
              <a:t>they can lodge a review application, criteria applies.</a:t>
            </a:r>
            <a:endParaRPr lang="en-AU" dirty="0"/>
          </a:p>
          <a:p>
            <a:pPr marL="285750" indent="-285750">
              <a:buFont typeface="Arial" panose="020B0604020202020204" pitchFamily="34" charset="0"/>
              <a:buChar char="•"/>
            </a:pPr>
            <a:r>
              <a:rPr lang="en-US" dirty="0"/>
              <a:t>If there is a </a:t>
            </a:r>
            <a:r>
              <a:rPr lang="en-US" b="1" dirty="0"/>
              <a:t>warrant for possession </a:t>
            </a:r>
            <a:r>
              <a:rPr lang="en-US" dirty="0"/>
              <a:t>a review application can pause the eviction process, </a:t>
            </a:r>
            <a:r>
              <a:rPr lang="en-US" b="1" dirty="0"/>
              <a:t>act quickly</a:t>
            </a:r>
            <a:r>
              <a:rPr lang="en-US" dirty="0"/>
              <a:t>! </a:t>
            </a:r>
            <a:endParaRPr lang="en-US" dirty="0">
              <a:cs typeface="Arial"/>
            </a:endParaRP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Octagon 3">
            <a:extLst>
              <a:ext uri="{FF2B5EF4-FFF2-40B4-BE49-F238E27FC236}">
                <a16:creationId xmlns:a16="http://schemas.microsoft.com/office/drawing/2014/main" id="{42857CCA-17FE-025E-B0F3-DA1CD376B7A1}"/>
              </a:ext>
            </a:extLst>
          </p:cNvPr>
          <p:cNvSpPr/>
          <p:nvPr/>
        </p:nvSpPr>
        <p:spPr>
          <a:xfrm>
            <a:off x="5401341" y="1823483"/>
            <a:ext cx="3051542" cy="2977116"/>
          </a:xfrm>
          <a:prstGeom prst="oct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a:cs typeface="Arial"/>
            </a:endParaRPr>
          </a:p>
          <a:p>
            <a:pPr algn="ctr"/>
            <a:r>
              <a:rPr lang="en-US" sz="4000" b="1">
                <a:cs typeface="Arial"/>
              </a:rPr>
              <a:t>QUICK!</a:t>
            </a:r>
          </a:p>
        </p:txBody>
      </p:sp>
      <p:sp>
        <p:nvSpPr>
          <p:cNvPr id="7" name="Rectangle 3">
            <a:extLst>
              <a:ext uri="{FF2B5EF4-FFF2-40B4-BE49-F238E27FC236}">
                <a16:creationId xmlns:a16="http://schemas.microsoft.com/office/drawing/2014/main" id="{D03227FF-DA40-7292-07BD-0C4241EA6E64}"/>
              </a:ext>
            </a:extLst>
          </p:cNvPr>
          <p:cNvSpPr/>
          <p:nvPr/>
        </p:nvSpPr>
        <p:spPr>
          <a:xfrm>
            <a:off x="6741323" y="4833848"/>
            <a:ext cx="370114" cy="202716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err="1"/>
          </a:p>
        </p:txBody>
      </p:sp>
    </p:spTree>
    <p:extLst>
      <p:ext uri="{BB962C8B-B14F-4D97-AF65-F5344CB8AC3E}">
        <p14:creationId xmlns:p14="http://schemas.microsoft.com/office/powerpoint/2010/main" val="318706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738EA-17DB-4A9F-B241-2C5CA1BCD3E7}"/>
              </a:ext>
            </a:extLst>
          </p:cNvPr>
          <p:cNvSpPr>
            <a:spLocks noGrp="1"/>
          </p:cNvSpPr>
          <p:nvPr>
            <p:ph idx="1"/>
          </p:nvPr>
        </p:nvSpPr>
        <p:spPr>
          <a:xfrm>
            <a:off x="709585" y="1621487"/>
            <a:ext cx="7463869" cy="4898583"/>
          </a:xfrm>
        </p:spPr>
        <p:txBody>
          <a:bodyPr vert="horz" lIns="36000" tIns="36000" rIns="36000" bIns="36000" rtlCol="0" anchor="t">
            <a:noAutofit/>
          </a:bodyPr>
          <a:lstStyle/>
          <a:p>
            <a:pPr marL="285750" indent="-285750">
              <a:spcBef>
                <a:spcPts val="0"/>
              </a:spcBef>
              <a:buFont typeface="Arial" panose="020B0604020202020204" pitchFamily="34" charset="0"/>
              <a:buChar char="•"/>
            </a:pPr>
            <a:r>
              <a:rPr lang="en-AU" dirty="0">
                <a:ea typeface="+mn-lt"/>
                <a:cs typeface="+mn-lt"/>
              </a:rPr>
              <a:t>For the </a:t>
            </a:r>
            <a:r>
              <a:rPr lang="en-AU" b="1" dirty="0">
                <a:ea typeface="+mn-lt"/>
                <a:cs typeface="+mn-lt"/>
              </a:rPr>
              <a:t>first, second, third or fourth NTVs </a:t>
            </a:r>
            <a:r>
              <a:rPr lang="en-AU" dirty="0">
                <a:ea typeface="+mn-lt"/>
                <a:cs typeface="+mn-lt"/>
              </a:rPr>
              <a:t>in a 12-month period*, if the renter pays the arrears owing by the termination date, the NTV doesn’t have any effect.  </a:t>
            </a:r>
            <a:endParaRPr lang="en-US" dirty="0">
              <a:ea typeface="+mn-lt"/>
              <a:cs typeface="+mn-lt"/>
            </a:endParaRPr>
          </a:p>
          <a:p>
            <a:pPr marL="285750" indent="-285750">
              <a:buFont typeface="Arial,Sans-Serif"/>
              <a:buChar char="•"/>
            </a:pPr>
            <a:r>
              <a:rPr lang="en-AU" dirty="0">
                <a:ea typeface="+mn-lt"/>
                <a:cs typeface="+mn-lt"/>
              </a:rPr>
              <a:t>If the renter </a:t>
            </a:r>
            <a:r>
              <a:rPr lang="en-AU" b="1" dirty="0">
                <a:ea typeface="+mn-lt"/>
                <a:cs typeface="+mn-lt"/>
              </a:rPr>
              <a:t>does not pay</a:t>
            </a:r>
            <a:r>
              <a:rPr lang="en-AU" dirty="0">
                <a:ea typeface="+mn-lt"/>
                <a:cs typeface="+mn-lt"/>
              </a:rPr>
              <a:t> the arrears by the termination date, then the rental provider can apply to VCAT for possession. </a:t>
            </a:r>
          </a:p>
          <a:p>
            <a:r>
              <a:rPr lang="en-AU" dirty="0">
                <a:ea typeface="+mn-lt"/>
                <a:cs typeface="+mn-lt"/>
              </a:rPr>
              <a:t>At VCAT:</a:t>
            </a:r>
            <a:endParaRPr lang="en-US" dirty="0">
              <a:ea typeface="+mn-lt"/>
              <a:cs typeface="+mn-lt"/>
            </a:endParaRPr>
          </a:p>
          <a:p>
            <a:pPr marL="285750" indent="-285750">
              <a:buFont typeface="Arial,Sans-Serif"/>
              <a:buChar char="•"/>
            </a:pPr>
            <a:r>
              <a:rPr lang="en-AU" dirty="0">
                <a:ea typeface="+mn-lt"/>
                <a:cs typeface="+mn-lt"/>
              </a:rPr>
              <a:t>For the </a:t>
            </a:r>
            <a:r>
              <a:rPr lang="en-AU" b="1" dirty="0">
                <a:ea typeface="+mn-lt"/>
                <a:cs typeface="+mn-lt"/>
              </a:rPr>
              <a:t>first, second, third or fourth NTVs  </a:t>
            </a:r>
            <a:r>
              <a:rPr lang="en-AU" dirty="0">
                <a:ea typeface="+mn-lt"/>
                <a:cs typeface="+mn-lt"/>
              </a:rPr>
              <a:t>in a 12-month period* - VCAT can adjourn the hearing and </a:t>
            </a:r>
            <a:r>
              <a:rPr lang="en-AU" b="1" dirty="0">
                <a:ea typeface="+mn-lt"/>
                <a:cs typeface="+mn-lt"/>
              </a:rPr>
              <a:t>refer the renter to financial counselling or make a payment plan</a:t>
            </a:r>
            <a:r>
              <a:rPr lang="en-AU" dirty="0">
                <a:ea typeface="+mn-lt"/>
                <a:cs typeface="+mn-lt"/>
              </a:rPr>
              <a:t>. </a:t>
            </a:r>
            <a:endParaRPr lang="en-US" dirty="0">
              <a:ea typeface="+mn-lt"/>
              <a:cs typeface="+mn-lt"/>
            </a:endParaRPr>
          </a:p>
          <a:p>
            <a:pPr marL="285750" indent="-285750">
              <a:buFont typeface="Arial,Sans-Serif"/>
              <a:buChar char="•"/>
            </a:pPr>
            <a:r>
              <a:rPr lang="en-AU" b="1" dirty="0">
                <a:ea typeface="+mn-lt"/>
                <a:cs typeface="+mn-lt"/>
              </a:rPr>
              <a:t>5th NTV </a:t>
            </a:r>
            <a:r>
              <a:rPr lang="en-AU" dirty="0">
                <a:ea typeface="+mn-lt"/>
                <a:cs typeface="+mn-lt"/>
              </a:rPr>
              <a:t>in a 12-month period* - VCAT doesn't have the same options available to make a payment plan or refer to a financial counsellor. VCAT can make a possession order if it is reasonable and proportionate to do so.</a:t>
            </a:r>
          </a:p>
        </p:txBody>
      </p:sp>
      <p:sp>
        <p:nvSpPr>
          <p:cNvPr id="3" name="Title 2">
            <a:extLst>
              <a:ext uri="{FF2B5EF4-FFF2-40B4-BE49-F238E27FC236}">
                <a16:creationId xmlns:a16="http://schemas.microsoft.com/office/drawing/2014/main" id="{A26C953D-9BFD-4AB0-A756-3504705209DA}"/>
              </a:ext>
            </a:extLst>
          </p:cNvPr>
          <p:cNvSpPr>
            <a:spLocks noGrp="1"/>
          </p:cNvSpPr>
          <p:nvPr>
            <p:ph type="title"/>
          </p:nvPr>
        </p:nvSpPr>
        <p:spPr>
          <a:xfrm>
            <a:off x="594000" y="432000"/>
            <a:ext cx="7956000" cy="792000"/>
          </a:xfrm>
        </p:spPr>
        <p:txBody>
          <a:bodyPr/>
          <a:lstStyle/>
          <a:p>
            <a:r>
              <a:rPr lang="en-US" dirty="0">
                <a:ea typeface="+mj-lt"/>
                <a:cs typeface="+mj-lt"/>
              </a:rPr>
              <a:t>Non-payment of rent – five strikes</a:t>
            </a:r>
            <a:endParaRPr lang="en-US" dirty="0"/>
          </a:p>
        </p:txBody>
      </p:sp>
      <p:sp>
        <p:nvSpPr>
          <p:cNvPr id="5" name="Slide Number Placeholder 4">
            <a:extLst>
              <a:ext uri="{FF2B5EF4-FFF2-40B4-BE49-F238E27FC236}">
                <a16:creationId xmlns:a16="http://schemas.microsoft.com/office/drawing/2014/main" id="{F745E37B-827A-497E-A788-6FF5E74B550D}"/>
              </a:ext>
            </a:extLst>
          </p:cNvPr>
          <p:cNvSpPr>
            <a:spLocks noGrp="1"/>
          </p:cNvSpPr>
          <p:nvPr>
            <p:ph type="sldNum" sz="quarter" idx="12"/>
          </p:nvPr>
        </p:nvSpPr>
        <p:spPr/>
        <p:txBody>
          <a:bodyPr/>
          <a:lstStyle/>
          <a:p>
            <a:fld id="{48B5C96C-4BBC-4B33-A047-1AA8DFEEEE65}" type="slidenum">
              <a:rPr lang="en-US" smtClean="0"/>
              <a:pPr/>
              <a:t>12</a:t>
            </a:fld>
            <a:endParaRPr lang="en-US"/>
          </a:p>
        </p:txBody>
      </p:sp>
    </p:spTree>
    <p:extLst>
      <p:ext uri="{BB962C8B-B14F-4D97-AF65-F5344CB8AC3E}">
        <p14:creationId xmlns:p14="http://schemas.microsoft.com/office/powerpoint/2010/main" val="328281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6C953D-9BFD-4AB0-A756-3504705209DA}"/>
              </a:ext>
            </a:extLst>
          </p:cNvPr>
          <p:cNvSpPr>
            <a:spLocks noGrp="1"/>
          </p:cNvSpPr>
          <p:nvPr>
            <p:ph type="title"/>
          </p:nvPr>
        </p:nvSpPr>
        <p:spPr>
          <a:xfrm>
            <a:off x="594000" y="558000"/>
            <a:ext cx="7920000" cy="540000"/>
          </a:xfrm>
        </p:spPr>
        <p:txBody>
          <a:bodyPr anchor="t">
            <a:noAutofit/>
          </a:bodyPr>
          <a:lstStyle/>
          <a:p>
            <a:pPr>
              <a:lnSpc>
                <a:spcPct val="98000"/>
              </a:lnSpc>
            </a:pPr>
            <a:r>
              <a:rPr lang="en-US" sz="4000" dirty="0"/>
              <a:t>Five strikes - example</a:t>
            </a:r>
          </a:p>
        </p:txBody>
      </p:sp>
      <p:sp>
        <p:nvSpPr>
          <p:cNvPr id="2" name="Content Placeholder 1">
            <a:extLst>
              <a:ext uri="{FF2B5EF4-FFF2-40B4-BE49-F238E27FC236}">
                <a16:creationId xmlns:a16="http://schemas.microsoft.com/office/drawing/2014/main" id="{7AF738EA-17DB-4A9F-B241-2C5CA1BCD3E7}"/>
              </a:ext>
            </a:extLst>
          </p:cNvPr>
          <p:cNvSpPr>
            <a:spLocks noGrp="1"/>
          </p:cNvSpPr>
          <p:nvPr>
            <p:ph sz="half" idx="1"/>
          </p:nvPr>
        </p:nvSpPr>
        <p:spPr>
          <a:xfrm>
            <a:off x="436393" y="1822966"/>
            <a:ext cx="2245024" cy="3020883"/>
          </a:xfrm>
        </p:spPr>
        <p:txBody>
          <a:bodyPr vert="horz" lIns="36000" tIns="36000" rIns="36000" bIns="36000" rtlCol="0" anchor="t">
            <a:normAutofit fontScale="85000" lnSpcReduction="10000"/>
          </a:bodyPr>
          <a:lstStyle/>
          <a:p>
            <a:pPr>
              <a:spcBef>
                <a:spcPts val="0"/>
              </a:spcBef>
            </a:pPr>
            <a:r>
              <a:rPr lang="en-GB" dirty="0"/>
              <a:t>Jerry received a Notice to Vacate for non-payment of rent on 4 December 2021. </a:t>
            </a:r>
            <a:endParaRPr lang="en-US" dirty="0"/>
          </a:p>
          <a:p>
            <a:pPr>
              <a:spcBef>
                <a:spcPts val="0"/>
              </a:spcBef>
            </a:pPr>
            <a:r>
              <a:rPr lang="en-GB" dirty="0"/>
              <a:t>Jerry’s 12 month rental agreement was renewed on 1 February 2022. </a:t>
            </a:r>
            <a:endParaRPr lang="en-GB">
              <a:cs typeface="Arial"/>
            </a:endParaRPr>
          </a:p>
          <a:p>
            <a:pPr>
              <a:spcBef>
                <a:spcPts val="0"/>
              </a:spcBef>
            </a:pPr>
            <a:r>
              <a:rPr lang="en-GB" dirty="0"/>
              <a:t>He was given another Notice to Vacate for non-payment of rent on 12 September 2022.</a:t>
            </a:r>
            <a:endParaRPr lang="en-GB" dirty="0">
              <a:cs typeface="Arial"/>
            </a:endParaRPr>
          </a:p>
        </p:txBody>
      </p:sp>
      <p:pic>
        <p:nvPicPr>
          <p:cNvPr id="1026" name="Picture 2" descr="Diagram showing that Jerry has received 1 Notice to Vacate since their lease renewed in February, so the notice received in December doesn't count anymore.">
            <a:extLst>
              <a:ext uri="{FF2B5EF4-FFF2-40B4-BE49-F238E27FC236}">
                <a16:creationId xmlns:a16="http://schemas.microsoft.com/office/drawing/2014/main" id="{DD8E1C76-153B-4919-937C-B2D7F8AB36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61281" y="2177589"/>
            <a:ext cx="6182719" cy="2502822"/>
          </a:xfrm>
          <a:prstGeom prst="rect">
            <a:avLst/>
          </a:prstGeom>
          <a:solidFill>
            <a:srgbClr val="FFFFFF"/>
          </a:solidFill>
        </p:spPr>
      </p:pic>
      <p:sp>
        <p:nvSpPr>
          <p:cNvPr id="5" name="Slide Number Placeholder 4">
            <a:extLst>
              <a:ext uri="{FF2B5EF4-FFF2-40B4-BE49-F238E27FC236}">
                <a16:creationId xmlns:a16="http://schemas.microsoft.com/office/drawing/2014/main" id="{F745E37B-827A-497E-A788-6FF5E74B550D}"/>
              </a:ext>
            </a:extLst>
          </p:cNvPr>
          <p:cNvSpPr>
            <a:spLocks noGrp="1"/>
          </p:cNvSpPr>
          <p:nvPr>
            <p:ph type="sldNum" sz="quarter" idx="12"/>
          </p:nvPr>
        </p:nvSpPr>
        <p:spPr>
          <a:xfrm>
            <a:off x="594000" y="6138000"/>
            <a:ext cx="360000" cy="288000"/>
          </a:xfrm>
        </p:spPr>
        <p:txBody>
          <a:bodyPr anchor="ctr">
            <a:normAutofit/>
          </a:bodyPr>
          <a:lstStyle/>
          <a:p>
            <a:fld id="{48B5C96C-4BBC-4B33-A047-1AA8DFEEEE65}" type="slidenum">
              <a:rPr lang="en-US" smtClean="0"/>
              <a:pPr/>
              <a:t>13</a:t>
            </a:fld>
            <a:endParaRPr lang="en-US"/>
          </a:p>
        </p:txBody>
      </p:sp>
      <p:sp>
        <p:nvSpPr>
          <p:cNvPr id="7" name="Content Placeholder 1">
            <a:extLst>
              <a:ext uri="{FF2B5EF4-FFF2-40B4-BE49-F238E27FC236}">
                <a16:creationId xmlns:a16="http://schemas.microsoft.com/office/drawing/2014/main" id="{F59B21E4-01D1-4CF2-936D-E3978465078A}"/>
              </a:ext>
            </a:extLst>
          </p:cNvPr>
          <p:cNvSpPr txBox="1">
            <a:spLocks/>
          </p:cNvSpPr>
          <p:nvPr/>
        </p:nvSpPr>
        <p:spPr>
          <a:xfrm>
            <a:off x="4032071" y="5112307"/>
            <a:ext cx="4063078" cy="1745693"/>
          </a:xfrm>
          <a:prstGeom prst="rect">
            <a:avLst/>
          </a:prstGeom>
        </p:spPr>
        <p:txBody>
          <a:bodyPr vert="horz" lIns="36000" tIns="36000" rIns="36000" bIns="36000" rtlCol="0">
            <a:normAutofit/>
          </a:bodyPr>
          <a:lstStyle>
            <a:lvl1pPr marL="0" indent="0" algn="l" defTabSz="914400" rtl="0" eaLnBrk="1" latinLnBrk="0" hangingPunct="1">
              <a:lnSpc>
                <a:spcPct val="110000"/>
              </a:lnSpc>
              <a:spcBef>
                <a:spcPts val="400"/>
              </a:spcBef>
              <a:spcAft>
                <a:spcPts val="1400"/>
              </a:spcAft>
              <a:buFont typeface="Arial" panose="020B0604020202020204" pitchFamily="34" charset="0"/>
              <a:buNone/>
              <a:defRPr sz="1800" kern="1200" baseline="0">
                <a:solidFill>
                  <a:schemeClr val="tx2"/>
                </a:solidFill>
                <a:latin typeface="+mn-lt"/>
                <a:ea typeface="+mn-ea"/>
                <a:cs typeface="+mn-cs"/>
              </a:defRPr>
            </a:lvl1pPr>
            <a:lvl2pPr marL="0" indent="0" algn="l" defTabSz="914400" rtl="0" eaLnBrk="1" latinLnBrk="0" hangingPunct="1">
              <a:lnSpc>
                <a:spcPct val="110000"/>
              </a:lnSpc>
              <a:spcBef>
                <a:spcPts val="400"/>
              </a:spcBef>
              <a:spcAft>
                <a:spcPts val="1200"/>
              </a:spcAft>
              <a:buFont typeface="Arial" panose="020B0604020202020204" pitchFamily="34" charset="0"/>
              <a:buNone/>
              <a:defRPr sz="2400" b="0" i="0" kern="1200" baseline="0">
                <a:solidFill>
                  <a:schemeClr val="accent1"/>
                </a:solidFill>
                <a:latin typeface="+mn-lt"/>
                <a:ea typeface="+mn-ea"/>
                <a:cs typeface="+mn-cs"/>
              </a:defRPr>
            </a:lvl2pPr>
            <a:lvl3pPr marL="36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b="0" i="0" kern="1200" baseline="0">
                <a:solidFill>
                  <a:schemeClr val="tx2"/>
                </a:solidFill>
                <a:latin typeface="+mn-lt"/>
                <a:ea typeface="+mn-ea"/>
                <a:cs typeface="+mn-cs"/>
              </a:defRPr>
            </a:lvl3pPr>
            <a:lvl4pPr marL="720000" indent="-180000" algn="l" defTabSz="914400" rtl="0" eaLnBrk="1" latinLnBrk="0" hangingPunct="1">
              <a:lnSpc>
                <a:spcPct val="110000"/>
              </a:lnSpc>
              <a:spcBef>
                <a:spcPts val="400"/>
              </a:spcBef>
              <a:spcAft>
                <a:spcPts val="500"/>
              </a:spcAft>
              <a:buClr>
                <a:schemeClr val="accent1"/>
              </a:buClr>
              <a:buFont typeface="Arial" panose="020B0604020202020204" pitchFamily="34" charset="0"/>
              <a:buChar char="•"/>
              <a:defRPr sz="1800" kern="1200" baseline="0">
                <a:solidFill>
                  <a:schemeClr val="bg2"/>
                </a:solidFill>
                <a:latin typeface="+mn-lt"/>
                <a:ea typeface="+mn-ea"/>
                <a:cs typeface="+mn-cs"/>
              </a:defRPr>
            </a:lvl4pPr>
            <a:lvl5pPr marL="1080000" indent="-180000" algn="l" defTabSz="914400" rtl="0" eaLnBrk="1" latinLnBrk="0" hangingPunct="1">
              <a:lnSpc>
                <a:spcPct val="110000"/>
              </a:lnSpc>
              <a:spcBef>
                <a:spcPts val="400"/>
              </a:spcBef>
              <a:spcAft>
                <a:spcPts val="500"/>
              </a:spcAft>
              <a:buClr>
                <a:schemeClr val="accent1"/>
              </a:buClr>
              <a:buFont typeface="Calibri" panose="020F0502020204030204" pitchFamily="34" charset="0"/>
              <a:buChar char="‒"/>
              <a:defRPr sz="1800" kern="1200" baseline="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a:t>Because Jerry’s lease was renewed on 1 February, only the Notice received in September is relevant. This means that Jerry’s </a:t>
            </a:r>
            <a:r>
              <a:rPr lang="en-GB" sz="1600" b="1"/>
              <a:t>total tally of Notices to Vacate is 1 </a:t>
            </a:r>
            <a:r>
              <a:rPr lang="en-GB" sz="1600"/>
              <a:t>for the last 12 months of his lease.</a:t>
            </a:r>
            <a:endParaRPr lang="en-US" sz="1600"/>
          </a:p>
        </p:txBody>
      </p:sp>
    </p:spTree>
    <p:extLst>
      <p:ext uri="{BB962C8B-B14F-4D97-AF65-F5344CB8AC3E}">
        <p14:creationId xmlns:p14="http://schemas.microsoft.com/office/powerpoint/2010/main" val="240820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77D1AF3A-BBB7-EF14-8372-AC7C7D618123}"/>
              </a:ext>
            </a:extLst>
          </p:cNvPr>
          <p:cNvPicPr>
            <a:picLocks noGrp="1" noChangeAspect="1"/>
          </p:cNvPicPr>
          <p:nvPr>
            <p:ph idx="1"/>
          </p:nvPr>
        </p:nvPicPr>
        <p:blipFill>
          <a:blip r:embed="rId3"/>
          <a:stretch>
            <a:fillRect/>
          </a:stretch>
        </p:blipFill>
        <p:spPr>
          <a:xfrm>
            <a:off x="429036" y="1828115"/>
            <a:ext cx="4714875" cy="3848100"/>
          </a:xfrm>
        </p:spPr>
      </p:pic>
      <p:sp>
        <p:nvSpPr>
          <p:cNvPr id="3" name="Title 2">
            <a:extLst>
              <a:ext uri="{FF2B5EF4-FFF2-40B4-BE49-F238E27FC236}">
                <a16:creationId xmlns:a16="http://schemas.microsoft.com/office/drawing/2014/main" id="{81578EA4-65CA-B3AE-9253-9DB060888014}"/>
              </a:ext>
            </a:extLst>
          </p:cNvPr>
          <p:cNvSpPr>
            <a:spLocks noGrp="1"/>
          </p:cNvSpPr>
          <p:nvPr>
            <p:ph type="title"/>
          </p:nvPr>
        </p:nvSpPr>
        <p:spPr>
          <a:xfrm>
            <a:off x="594000" y="108928"/>
            <a:ext cx="7944217" cy="933402"/>
          </a:xfrm>
        </p:spPr>
        <p:txBody>
          <a:bodyPr/>
          <a:lstStyle/>
          <a:p>
            <a:r>
              <a:rPr lang="en-US" dirty="0">
                <a:cs typeface="Arial"/>
              </a:rPr>
              <a:t>Dear Landlord: Self- help for renters behind in the rent</a:t>
            </a:r>
            <a:endParaRPr lang="en-US" dirty="0"/>
          </a:p>
        </p:txBody>
      </p:sp>
      <p:sp>
        <p:nvSpPr>
          <p:cNvPr id="4" name="Footer Placeholder 3">
            <a:extLst>
              <a:ext uri="{FF2B5EF4-FFF2-40B4-BE49-F238E27FC236}">
                <a16:creationId xmlns:a16="http://schemas.microsoft.com/office/drawing/2014/main" id="{F8B77F0B-07AC-A7CD-202C-0A0BAECA9CA3}"/>
              </a:ext>
            </a:extLst>
          </p:cNvPr>
          <p:cNvSpPr>
            <a:spLocks noGrp="1"/>
          </p:cNvSpPr>
          <p:nvPr>
            <p:ph type="ftr" sz="quarter" idx="11"/>
          </p:nvPr>
        </p:nvSpPr>
        <p:spPr/>
        <p:txBody>
          <a:bodyPr/>
          <a:lstStyle/>
          <a:p>
            <a:r>
              <a:rPr lang="en-AU" dirty="0"/>
              <a:t>|  </a:t>
            </a:r>
            <a:endParaRPr lang="en-AU"/>
          </a:p>
        </p:txBody>
      </p:sp>
      <p:sp>
        <p:nvSpPr>
          <p:cNvPr id="5" name="Slide Number Placeholder 4">
            <a:extLst>
              <a:ext uri="{FF2B5EF4-FFF2-40B4-BE49-F238E27FC236}">
                <a16:creationId xmlns:a16="http://schemas.microsoft.com/office/drawing/2014/main" id="{D966AC2E-2AD2-8796-201A-6D2B4A7C13F2}"/>
              </a:ext>
            </a:extLst>
          </p:cNvPr>
          <p:cNvSpPr>
            <a:spLocks noGrp="1"/>
          </p:cNvSpPr>
          <p:nvPr>
            <p:ph type="sldNum" sz="quarter" idx="12"/>
          </p:nvPr>
        </p:nvSpPr>
        <p:spPr/>
        <p:txBody>
          <a:bodyPr/>
          <a:lstStyle/>
          <a:p>
            <a:fld id="{48B5C96C-4BBC-4B33-A047-1AA8DFEEEE65}" type="slidenum">
              <a:rPr lang="en-US" smtClean="0"/>
              <a:pPr/>
              <a:t>14</a:t>
            </a:fld>
            <a:endParaRPr lang="en-US"/>
          </a:p>
        </p:txBody>
      </p:sp>
      <p:sp>
        <p:nvSpPr>
          <p:cNvPr id="7" name="TextBox 1">
            <a:extLst>
              <a:ext uri="{FF2B5EF4-FFF2-40B4-BE49-F238E27FC236}">
                <a16:creationId xmlns:a16="http://schemas.microsoft.com/office/drawing/2014/main" id="{A2038EEC-6EDD-195F-6960-8501C4207B99}"/>
              </a:ext>
            </a:extLst>
          </p:cNvPr>
          <p:cNvSpPr txBox="1"/>
          <p:nvPr/>
        </p:nvSpPr>
        <p:spPr>
          <a:xfrm>
            <a:off x="5270993" y="1712872"/>
            <a:ext cx="3031893" cy="427809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solidFill>
                  <a:srgbClr val="073763"/>
                </a:solidFill>
                <a:latin typeface="Nunito Sans"/>
                <a:sym typeface="Nunito Sans"/>
              </a:rPr>
              <a:t>Dear Landlord is our award-winning free self-help tool to help Victorian renters </a:t>
            </a:r>
            <a:r>
              <a:rPr lang="en-GB" sz="1600" b="1" dirty="0">
                <a:solidFill>
                  <a:srgbClr val="073763"/>
                </a:solidFill>
                <a:latin typeface="Nunito Sans"/>
                <a:sym typeface="Nunito Sans"/>
              </a:rPr>
              <a:t>avoid eviction for rent arrears</a:t>
            </a:r>
            <a:r>
              <a:rPr lang="en-GB" sz="1600" dirty="0">
                <a:solidFill>
                  <a:srgbClr val="073763"/>
                </a:solidFill>
                <a:latin typeface="Nunito Sans"/>
                <a:sym typeface="Nunito Sans"/>
              </a:rPr>
              <a:t>.</a:t>
            </a:r>
            <a:endParaRPr lang="en-US" sz="1600"/>
          </a:p>
          <a:p>
            <a:endParaRPr lang="en-GB" sz="1600" dirty="0">
              <a:solidFill>
                <a:srgbClr val="073763"/>
              </a:solidFill>
              <a:latin typeface="Nunito Sans"/>
            </a:endParaRPr>
          </a:p>
          <a:p>
            <a:r>
              <a:rPr lang="en-GB" sz="1600" dirty="0">
                <a:solidFill>
                  <a:srgbClr val="073763"/>
                </a:solidFill>
                <a:latin typeface="Nunito Sans"/>
                <a:sym typeface="Nunito Sans"/>
              </a:rPr>
              <a:t>Helps renters understand their rights, build confidence and take steps early.</a:t>
            </a:r>
            <a:endParaRPr lang="en-GB" sz="1600" dirty="0">
              <a:solidFill>
                <a:srgbClr val="073763"/>
              </a:solidFill>
              <a:latin typeface="Nunito Sans"/>
            </a:endParaRPr>
          </a:p>
          <a:p>
            <a:endParaRPr lang="en-GB" sz="1600" dirty="0">
              <a:solidFill>
                <a:srgbClr val="073763"/>
              </a:solidFill>
              <a:latin typeface="Nunito Sans"/>
            </a:endParaRPr>
          </a:p>
          <a:p>
            <a:r>
              <a:rPr lang="en-GB" sz="1600" dirty="0">
                <a:solidFill>
                  <a:srgbClr val="073763"/>
                </a:solidFill>
                <a:latin typeface="Nunito Sans"/>
              </a:rPr>
              <a:t>Depending on a help-seekers' responses, Dear Landlord can help </a:t>
            </a:r>
            <a:r>
              <a:rPr lang="en-GB" sz="1600" b="1" dirty="0">
                <a:solidFill>
                  <a:srgbClr val="073763"/>
                </a:solidFill>
                <a:latin typeface="Nunito Sans"/>
              </a:rPr>
              <a:t>draft a letter or email </a:t>
            </a:r>
            <a:r>
              <a:rPr lang="en-GB" sz="1600" dirty="0">
                <a:solidFill>
                  <a:srgbClr val="073763"/>
                </a:solidFill>
                <a:latin typeface="Nunito Sans"/>
              </a:rPr>
              <a:t>to the landlord/REA asking for a payment plan or help </a:t>
            </a:r>
            <a:r>
              <a:rPr lang="en-GB" sz="1600" b="1" dirty="0">
                <a:solidFill>
                  <a:srgbClr val="073763"/>
                </a:solidFill>
                <a:latin typeface="Nunito Sans"/>
              </a:rPr>
              <a:t>draft a VCAT application</a:t>
            </a:r>
            <a:r>
              <a:rPr lang="en-GB" sz="1600" dirty="0">
                <a:solidFill>
                  <a:srgbClr val="073763"/>
                </a:solidFill>
                <a:latin typeface="Nunito Sans"/>
              </a:rPr>
              <a:t> if a renter missed a hearing</a:t>
            </a:r>
            <a:r>
              <a:rPr lang="en-GB" sz="1000" dirty="0">
                <a:solidFill>
                  <a:srgbClr val="073763"/>
                </a:solidFill>
                <a:latin typeface="Nunito Sans"/>
              </a:rPr>
              <a:t>.</a:t>
            </a:r>
          </a:p>
        </p:txBody>
      </p:sp>
    </p:spTree>
    <p:extLst>
      <p:ext uri="{BB962C8B-B14F-4D97-AF65-F5344CB8AC3E}">
        <p14:creationId xmlns:p14="http://schemas.microsoft.com/office/powerpoint/2010/main" val="54656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C88C36-16E0-178D-A6D8-26418992B226}"/>
              </a:ext>
            </a:extLst>
          </p:cNvPr>
          <p:cNvSpPr>
            <a:spLocks noGrp="1"/>
          </p:cNvSpPr>
          <p:nvPr>
            <p:ph idx="1"/>
          </p:nvPr>
        </p:nvSpPr>
        <p:spPr>
          <a:xfrm>
            <a:off x="768041" y="1717250"/>
            <a:ext cx="7154027" cy="3273815"/>
          </a:xfrm>
        </p:spPr>
        <p:txBody>
          <a:bodyPr vert="horz" lIns="27000" tIns="27000" rIns="27000" bIns="27000" rtlCol="0" anchor="t">
            <a:noAutofit/>
          </a:bodyPr>
          <a:lstStyle/>
          <a:p>
            <a:pPr marL="213995" indent="-213995">
              <a:buChar char="•"/>
            </a:pPr>
            <a:r>
              <a:rPr lang="en-AU" sz="2400" dirty="0">
                <a:cs typeface="Arial"/>
                <a:hlinkClick r:id="rId3"/>
              </a:rPr>
              <a:t>Justice Connect Homeless Law</a:t>
            </a:r>
            <a:endParaRPr lang="en-US" sz="2400">
              <a:cs typeface="Arial"/>
            </a:endParaRPr>
          </a:p>
          <a:p>
            <a:pPr marL="213995" indent="-213995">
              <a:buChar char="•"/>
            </a:pPr>
            <a:r>
              <a:rPr lang="en-AU" sz="2400" dirty="0">
                <a:ea typeface="+mn-lt"/>
                <a:cs typeface="+mn-lt"/>
                <a:hlinkClick r:id="rId4"/>
              </a:rPr>
              <a:t>Tenants Victoria</a:t>
            </a:r>
            <a:endParaRPr lang="en-AU" sz="2400">
              <a:ea typeface="+mn-lt"/>
              <a:cs typeface="+mn-lt"/>
            </a:endParaRPr>
          </a:p>
          <a:p>
            <a:pPr marL="213995" indent="-213995">
              <a:buChar char="•"/>
            </a:pPr>
            <a:r>
              <a:rPr lang="en-AU" sz="2400" dirty="0">
                <a:cs typeface="Arial"/>
                <a:hlinkClick r:id="rId5"/>
              </a:rPr>
              <a:t>Victorian Aboriginal Legal Service</a:t>
            </a:r>
            <a:endParaRPr lang="en-AU" sz="2400">
              <a:cs typeface="Arial"/>
            </a:endParaRPr>
          </a:p>
          <a:p>
            <a:pPr marL="213995" indent="-213995">
              <a:buChar char="•"/>
            </a:pPr>
            <a:r>
              <a:rPr lang="en-AU" sz="2400" dirty="0">
                <a:cs typeface="Arial"/>
                <a:hlinkClick r:id="rId6"/>
              </a:rPr>
              <a:t>Victoria Legal Aid</a:t>
            </a:r>
            <a:endParaRPr lang="en-AU" sz="2400">
              <a:cs typeface="Arial"/>
            </a:endParaRPr>
          </a:p>
          <a:p>
            <a:pPr marL="213995" indent="-213995">
              <a:buChar char="•"/>
            </a:pPr>
            <a:r>
              <a:rPr lang="en-AU" sz="2400" dirty="0">
                <a:cs typeface="Arial"/>
                <a:hlinkClick r:id="rId7"/>
              </a:rPr>
              <a:t>Local community legal centre</a:t>
            </a:r>
            <a:endParaRPr lang="en-AU" sz="2400">
              <a:cs typeface="Arial"/>
            </a:endParaRPr>
          </a:p>
          <a:p>
            <a:pPr marL="213995" indent="-213995">
              <a:buChar char="•"/>
            </a:pPr>
            <a:r>
              <a:rPr lang="en-AU" sz="2400" dirty="0">
                <a:cs typeface="Arial"/>
                <a:hlinkClick r:id="rId8"/>
              </a:rPr>
              <a:t>Tenancy Assistance and Advocacy Program</a:t>
            </a:r>
            <a:endParaRPr lang="en-AU" sz="2400">
              <a:cs typeface="Arial"/>
            </a:endParaRPr>
          </a:p>
          <a:p>
            <a:pPr marL="213995" indent="-213995">
              <a:buChar char="•"/>
            </a:pPr>
            <a:endParaRPr lang="en-AU" sz="2400" dirty="0">
              <a:cs typeface="Arial"/>
            </a:endParaRPr>
          </a:p>
          <a:p>
            <a:pPr marL="213995" indent="-213995">
              <a:buChar char="•"/>
            </a:pPr>
            <a:endParaRPr lang="en-AU" dirty="0">
              <a:cs typeface="Arial"/>
            </a:endParaRPr>
          </a:p>
        </p:txBody>
      </p:sp>
      <p:sp>
        <p:nvSpPr>
          <p:cNvPr id="3" name="Title 2">
            <a:extLst>
              <a:ext uri="{FF2B5EF4-FFF2-40B4-BE49-F238E27FC236}">
                <a16:creationId xmlns:a16="http://schemas.microsoft.com/office/drawing/2014/main" id="{2190559F-EA3E-5FD4-A8F5-DA2FAE024397}"/>
              </a:ext>
            </a:extLst>
          </p:cNvPr>
          <p:cNvSpPr>
            <a:spLocks noGrp="1"/>
          </p:cNvSpPr>
          <p:nvPr>
            <p:ph type="title"/>
          </p:nvPr>
        </p:nvSpPr>
        <p:spPr/>
        <p:txBody>
          <a:bodyPr/>
          <a:lstStyle/>
          <a:p>
            <a:r>
              <a:rPr lang="en-AU" sz="3200" dirty="0"/>
              <a:t>Where to get tenancy legal help</a:t>
            </a:r>
          </a:p>
        </p:txBody>
      </p:sp>
      <p:sp>
        <p:nvSpPr>
          <p:cNvPr id="5" name="Slide Number Placeholder 4">
            <a:extLst>
              <a:ext uri="{FF2B5EF4-FFF2-40B4-BE49-F238E27FC236}">
                <a16:creationId xmlns:a16="http://schemas.microsoft.com/office/drawing/2014/main" id="{C568E9D1-47B8-3930-DBAF-A4F8EE59C42F}"/>
              </a:ext>
            </a:extLst>
          </p:cNvPr>
          <p:cNvSpPr>
            <a:spLocks noGrp="1"/>
          </p:cNvSpPr>
          <p:nvPr>
            <p:ph type="sldNum" sz="quarter" idx="12"/>
          </p:nvPr>
        </p:nvSpPr>
        <p:spPr/>
        <p:txBody>
          <a:bodyPr/>
          <a:lstStyle/>
          <a:p>
            <a:pPr defTabSz="685800">
              <a:defRPr/>
            </a:pPr>
            <a:fld id="{48B5C96C-4BBC-4B33-A047-1AA8DFEEEE65}" type="slidenum">
              <a:rPr lang="en-US">
                <a:solidFill>
                  <a:srgbClr val="648290"/>
                </a:solidFill>
                <a:latin typeface="Arial"/>
              </a:rPr>
              <a:pPr defTabSz="685800">
                <a:defRPr/>
              </a:pPr>
              <a:t>15</a:t>
            </a:fld>
            <a:endParaRPr lang="en-US">
              <a:solidFill>
                <a:srgbClr val="648290"/>
              </a:solidFill>
              <a:latin typeface="Arial"/>
            </a:endParaRPr>
          </a:p>
        </p:txBody>
      </p:sp>
    </p:spTree>
    <p:extLst>
      <p:ext uri="{BB962C8B-B14F-4D97-AF65-F5344CB8AC3E}">
        <p14:creationId xmlns:p14="http://schemas.microsoft.com/office/powerpoint/2010/main" val="260007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14270F-097F-FB4D-A9FE-DFF616AF564C}"/>
              </a:ext>
            </a:extLst>
          </p:cNvPr>
          <p:cNvSpPr>
            <a:spLocks noGrp="1"/>
          </p:cNvSpPr>
          <p:nvPr>
            <p:ph type="ctrTitle"/>
          </p:nvPr>
        </p:nvSpPr>
        <p:spPr>
          <a:xfrm>
            <a:off x="3606580" y="1947671"/>
            <a:ext cx="5231522" cy="3361747"/>
          </a:xfrm>
        </p:spPr>
        <p:txBody>
          <a:bodyPr>
            <a:normAutofit fontScale="90000"/>
          </a:bodyPr>
          <a:lstStyle/>
          <a:p>
            <a:r>
              <a:rPr lang="en-AU" dirty="0"/>
              <a:t>VCOSS Renters' Rights </a:t>
            </a:r>
            <a:br>
              <a:rPr lang="en-AU" dirty="0"/>
            </a:br>
            <a:br>
              <a:rPr lang="en-AU" dirty="0"/>
            </a:br>
            <a:r>
              <a:rPr lang="en-AU" dirty="0"/>
              <a:t>Making sense of evictions</a:t>
            </a:r>
            <a:endParaRPr lang="en-US" dirty="0"/>
          </a:p>
        </p:txBody>
      </p:sp>
      <p:sp>
        <p:nvSpPr>
          <p:cNvPr id="7" name="Subtitle 2">
            <a:extLst>
              <a:ext uri="{FF2B5EF4-FFF2-40B4-BE49-F238E27FC236}">
                <a16:creationId xmlns:a16="http://schemas.microsoft.com/office/drawing/2014/main" id="{ECCF90FE-1E9A-BB46-9B87-F904B1696989}"/>
              </a:ext>
            </a:extLst>
          </p:cNvPr>
          <p:cNvSpPr>
            <a:spLocks noGrp="1"/>
          </p:cNvSpPr>
          <p:nvPr>
            <p:ph type="subTitle" idx="1"/>
          </p:nvPr>
        </p:nvSpPr>
        <p:spPr>
          <a:xfrm>
            <a:off x="3606580" y="6035039"/>
            <a:ext cx="5231522" cy="437683"/>
          </a:xfrm>
        </p:spPr>
        <p:txBody>
          <a:bodyPr/>
          <a:lstStyle/>
          <a:p>
            <a:r>
              <a:rPr lang="en-US" dirty="0"/>
              <a:t>22 June 2023</a:t>
            </a:r>
          </a:p>
        </p:txBody>
      </p:sp>
    </p:spTree>
    <p:extLst>
      <p:ext uri="{BB962C8B-B14F-4D97-AF65-F5344CB8AC3E}">
        <p14:creationId xmlns:p14="http://schemas.microsoft.com/office/powerpoint/2010/main" val="260422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26FC26-7CA9-B748-B4C1-7F208567720A}"/>
              </a:ext>
            </a:extLst>
          </p:cNvPr>
          <p:cNvSpPr>
            <a:spLocks noGrp="1"/>
          </p:cNvSpPr>
          <p:nvPr>
            <p:ph type="ctrTitle"/>
          </p:nvPr>
        </p:nvSpPr>
        <p:spPr>
          <a:xfrm>
            <a:off x="3606580" y="1947671"/>
            <a:ext cx="5231522" cy="3907439"/>
          </a:xfrm>
        </p:spPr>
        <p:txBody>
          <a:bodyPr>
            <a:normAutofit fontScale="90000"/>
          </a:bodyPr>
          <a:lstStyle/>
          <a:p>
            <a:r>
              <a:rPr lang="en-US" sz="2200" dirty="0"/>
              <a:t>At any given time, there are over 30,000 consumers who are without a home and many consumers facing impending evictions and joining the long queues of trying to find affordable safe accommodation in Victoria.</a:t>
            </a:r>
            <a:br>
              <a:rPr lang="en-US" sz="2200" dirty="0"/>
            </a:br>
            <a:br>
              <a:rPr lang="en-US" sz="2200" dirty="0"/>
            </a:br>
            <a:r>
              <a:rPr lang="en-US" sz="2200" dirty="0"/>
              <a:t>1 in 4 renters are experiencing rental stress and spending over 30% of their income on rent. </a:t>
            </a:r>
            <a:br>
              <a:rPr lang="en-US" sz="2200" dirty="0"/>
            </a:br>
            <a:r>
              <a:rPr lang="en-US" sz="2200" dirty="0"/>
              <a:t>So how can a case manager assist a consumer to sustain their tenancy</a:t>
            </a:r>
            <a:br>
              <a:rPr lang="en-US" dirty="0"/>
            </a:br>
            <a:r>
              <a:rPr lang="en-US" dirty="0"/>
              <a:t>  </a:t>
            </a:r>
          </a:p>
        </p:txBody>
      </p:sp>
      <p:sp>
        <p:nvSpPr>
          <p:cNvPr id="9" name="Subtitle 2">
            <a:extLst>
              <a:ext uri="{FF2B5EF4-FFF2-40B4-BE49-F238E27FC236}">
                <a16:creationId xmlns:a16="http://schemas.microsoft.com/office/drawing/2014/main" id="{FEDF1D62-DCF6-9749-AE0C-F86920C0154D}"/>
              </a:ext>
            </a:extLst>
          </p:cNvPr>
          <p:cNvSpPr>
            <a:spLocks noGrp="1"/>
          </p:cNvSpPr>
          <p:nvPr>
            <p:ph type="subTitle" idx="1"/>
          </p:nvPr>
        </p:nvSpPr>
        <p:spPr>
          <a:xfrm>
            <a:off x="3606580" y="6035039"/>
            <a:ext cx="5231522" cy="437683"/>
          </a:xfrm>
        </p:spPr>
        <p:txBody>
          <a:bodyPr/>
          <a:lstStyle/>
          <a:p>
            <a:r>
              <a:rPr lang="en-US" dirty="0"/>
              <a:t>June 2023</a:t>
            </a:r>
          </a:p>
        </p:txBody>
      </p:sp>
    </p:spTree>
    <p:extLst>
      <p:ext uri="{BB962C8B-B14F-4D97-AF65-F5344CB8AC3E}">
        <p14:creationId xmlns:p14="http://schemas.microsoft.com/office/powerpoint/2010/main" val="215522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86205-B5EA-F844-908F-8A4FF33B6E5C}"/>
              </a:ext>
            </a:extLst>
          </p:cNvPr>
          <p:cNvSpPr>
            <a:spLocks noGrp="1"/>
          </p:cNvSpPr>
          <p:nvPr>
            <p:ph type="sldNum" sz="quarter" idx="12"/>
          </p:nvPr>
        </p:nvSpPr>
        <p:spPr/>
        <p:txBody>
          <a:bodyPr/>
          <a:lstStyle/>
          <a:p>
            <a:fld id="{F67BD8A5-452F-424C-BFA8-8AE50303BE54}" type="slidenum">
              <a:rPr lang="en-US" smtClean="0"/>
              <a:t>18</a:t>
            </a:fld>
            <a:endParaRPr lang="en-US" dirty="0"/>
          </a:p>
        </p:txBody>
      </p:sp>
      <p:sp>
        <p:nvSpPr>
          <p:cNvPr id="3" name="Title 2">
            <a:extLst>
              <a:ext uri="{FF2B5EF4-FFF2-40B4-BE49-F238E27FC236}">
                <a16:creationId xmlns:a16="http://schemas.microsoft.com/office/drawing/2014/main" id="{CFD88798-0E4C-3D4C-91D9-959EC7CD654F}"/>
              </a:ext>
            </a:extLst>
          </p:cNvPr>
          <p:cNvSpPr>
            <a:spLocks noGrp="1"/>
          </p:cNvSpPr>
          <p:nvPr>
            <p:ph type="ctrTitle"/>
          </p:nvPr>
        </p:nvSpPr>
        <p:spPr/>
        <p:txBody>
          <a:bodyPr/>
          <a:lstStyle/>
          <a:p>
            <a:r>
              <a:rPr lang="en-US" dirty="0"/>
              <a:t>Outline</a:t>
            </a:r>
          </a:p>
        </p:txBody>
      </p:sp>
      <p:sp>
        <p:nvSpPr>
          <p:cNvPr id="4" name="Text Placeholder 3">
            <a:extLst>
              <a:ext uri="{FF2B5EF4-FFF2-40B4-BE49-F238E27FC236}">
                <a16:creationId xmlns:a16="http://schemas.microsoft.com/office/drawing/2014/main" id="{86E62ACF-B250-AD40-9679-4DA68E917B51}"/>
              </a:ext>
            </a:extLst>
          </p:cNvPr>
          <p:cNvSpPr>
            <a:spLocks noGrp="1"/>
          </p:cNvSpPr>
          <p:nvPr>
            <p:ph type="body" sz="quarter" idx="13"/>
          </p:nvPr>
        </p:nvSpPr>
        <p:spPr>
          <a:xfrm>
            <a:off x="899755" y="1216026"/>
            <a:ext cx="6057226" cy="4798520"/>
          </a:xfrm>
        </p:spPr>
        <p:txBody>
          <a:bodyPr/>
          <a:lstStyle/>
          <a:p>
            <a:r>
              <a:rPr lang="en-US" dirty="0"/>
              <a:t>Introduction</a:t>
            </a:r>
          </a:p>
          <a:p>
            <a:pPr marL="285750" indent="-285750">
              <a:buFont typeface="Arial" panose="020B0604020202020204" pitchFamily="34" charset="0"/>
              <a:buChar char="•"/>
            </a:pPr>
            <a:r>
              <a:rPr lang="en-US" b="1" dirty="0">
                <a:latin typeface="Arial"/>
                <a:cs typeface="Arial"/>
              </a:rPr>
              <a:t>SHSS Programs to assist consumers to stop and prevent </a:t>
            </a:r>
            <a:r>
              <a:rPr lang="en-US" b="1">
                <a:latin typeface="Arial"/>
                <a:cs typeface="Arial"/>
              </a:rPr>
              <a:t>consumers from being evicted when they receive a notice to </a:t>
            </a:r>
            <a:r>
              <a:rPr lang="en-US" b="1" dirty="0">
                <a:latin typeface="Arial"/>
                <a:cs typeface="Arial"/>
              </a:rPr>
              <a:t>vacate</a:t>
            </a:r>
          </a:p>
          <a:p>
            <a:pPr marL="285750" indent="-285750">
              <a:buFont typeface="Arial" panose="020B0604020202020204" pitchFamily="34" charset="0"/>
              <a:buChar char="•"/>
            </a:pPr>
            <a:r>
              <a:rPr lang="en-US" dirty="0"/>
              <a:t>Individual advocacy and complaints</a:t>
            </a:r>
          </a:p>
          <a:p>
            <a:pPr marL="285750" indent="-285750">
              <a:buFont typeface="Arial" panose="020B0604020202020204" pitchFamily="34" charset="0"/>
              <a:buChar char="•"/>
            </a:pPr>
            <a:r>
              <a:rPr lang="en-US" dirty="0"/>
              <a:t>Private Rental Assistance Program</a:t>
            </a:r>
          </a:p>
          <a:p>
            <a:pPr marL="285750" indent="-285750">
              <a:buFont typeface="Arial" panose="020B0604020202020204" pitchFamily="34" charset="0"/>
              <a:buChar char="•"/>
            </a:pPr>
            <a:r>
              <a:rPr lang="en-US" dirty="0"/>
              <a:t>Housing Establishment funds</a:t>
            </a:r>
          </a:p>
          <a:p>
            <a:pPr marL="285750" indent="-285750">
              <a:buFont typeface="Arial" panose="020B0604020202020204" pitchFamily="34" charset="0"/>
              <a:buChar char="•"/>
            </a:pPr>
            <a:r>
              <a:rPr lang="en-US" dirty="0"/>
              <a:t>Specialist Housing/Homelessness brokerage funds </a:t>
            </a:r>
            <a:r>
              <a:rPr lang="en-US" dirty="0" err="1"/>
              <a:t>ie</a:t>
            </a:r>
            <a:r>
              <a:rPr lang="en-US" dirty="0"/>
              <a:t>: H2H, family violence, and other</a:t>
            </a:r>
          </a:p>
          <a:p>
            <a:pPr marL="285750" indent="-285750">
              <a:buFont typeface="Arial" panose="020B0604020202020204" pitchFamily="34" charset="0"/>
              <a:buChar char="•"/>
            </a:pPr>
            <a:r>
              <a:rPr lang="en-US" dirty="0"/>
              <a:t>Negotiations between landlords and consumers</a:t>
            </a:r>
          </a:p>
          <a:p>
            <a:pPr marL="285750" indent="-285750">
              <a:buFont typeface="Arial" panose="020B0604020202020204" pitchFamily="34" charset="0"/>
              <a:buChar char="•"/>
            </a:pPr>
            <a:r>
              <a:rPr lang="en-US" dirty="0"/>
              <a:t>Payment plan with landlords, real estate agents, and  consumers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96810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3DFF-2FD5-6945-B4DA-5606885237D3}"/>
              </a:ext>
            </a:extLst>
          </p:cNvPr>
          <p:cNvSpPr>
            <a:spLocks noGrp="1"/>
          </p:cNvSpPr>
          <p:nvPr>
            <p:ph type="ctrTitle"/>
          </p:nvPr>
        </p:nvSpPr>
        <p:spPr/>
        <p:txBody>
          <a:bodyPr/>
          <a:lstStyle/>
          <a:p>
            <a:r>
              <a:rPr lang="en-US" dirty="0"/>
              <a:t>Introduction</a:t>
            </a:r>
          </a:p>
        </p:txBody>
      </p:sp>
      <p:sp>
        <p:nvSpPr>
          <p:cNvPr id="3" name="Text Placeholder 2">
            <a:extLst>
              <a:ext uri="{FF2B5EF4-FFF2-40B4-BE49-F238E27FC236}">
                <a16:creationId xmlns:a16="http://schemas.microsoft.com/office/drawing/2014/main" id="{8770FF79-16E0-9E47-A051-A321D90E2308}"/>
              </a:ext>
            </a:extLst>
          </p:cNvPr>
          <p:cNvSpPr>
            <a:spLocks noGrp="1"/>
          </p:cNvSpPr>
          <p:nvPr>
            <p:ph type="body" sz="quarter" idx="13"/>
          </p:nvPr>
        </p:nvSpPr>
        <p:spPr>
          <a:xfrm>
            <a:off x="899755" y="1216026"/>
            <a:ext cx="6343883" cy="4798520"/>
          </a:xfrm>
        </p:spPr>
        <p:txBody>
          <a:bodyPr>
            <a:normAutofit/>
          </a:bodyPr>
          <a:lstStyle/>
          <a:p>
            <a:r>
              <a:rPr lang="en-US" dirty="0">
                <a:solidFill>
                  <a:srgbClr val="004550"/>
                </a:solidFill>
              </a:rPr>
              <a:t>Case managers, IAP workers, support workers and specialist homelessness support workers should have a basic understanding of the residential tenancies act, processes and procedures that would allow them to individually advocate on behalf of consumers who receive notice to vacates and stop any impending evictions.</a:t>
            </a:r>
          </a:p>
          <a:p>
            <a:r>
              <a:rPr lang="en-US" dirty="0">
                <a:solidFill>
                  <a:srgbClr val="004550"/>
                </a:solidFill>
              </a:rPr>
              <a:t>All case managers in the SHSS should know that there are funding options available to  assist consumers to sustain their tenancies</a:t>
            </a:r>
          </a:p>
          <a:p>
            <a:r>
              <a:rPr lang="en-US" dirty="0">
                <a:solidFill>
                  <a:srgbClr val="004550"/>
                </a:solidFill>
              </a:rPr>
              <a:t>* PRAP, HEF, FV brokerage, and SHSS packages (H2H)</a:t>
            </a:r>
          </a:p>
        </p:txBody>
      </p:sp>
      <p:sp>
        <p:nvSpPr>
          <p:cNvPr id="4" name="Slide Number Placeholder 3">
            <a:extLst>
              <a:ext uri="{FF2B5EF4-FFF2-40B4-BE49-F238E27FC236}">
                <a16:creationId xmlns:a16="http://schemas.microsoft.com/office/drawing/2014/main" id="{D3E7CF9C-F3EE-0A46-A308-C035884203CA}"/>
              </a:ext>
            </a:extLst>
          </p:cNvPr>
          <p:cNvSpPr>
            <a:spLocks noGrp="1"/>
          </p:cNvSpPr>
          <p:nvPr>
            <p:ph type="sldNum" sz="quarter" idx="12"/>
          </p:nvPr>
        </p:nvSpPr>
        <p:spPr/>
        <p:txBody>
          <a:bodyPr/>
          <a:lstStyle/>
          <a:p>
            <a:fld id="{F67BD8A5-452F-424C-BFA8-8AE50303BE54}" type="slidenum">
              <a:rPr lang="en-US" smtClean="0"/>
              <a:t>19</a:t>
            </a:fld>
            <a:endParaRPr lang="en-US" dirty="0"/>
          </a:p>
        </p:txBody>
      </p:sp>
    </p:spTree>
    <p:extLst>
      <p:ext uri="{BB962C8B-B14F-4D97-AF65-F5344CB8AC3E}">
        <p14:creationId xmlns:p14="http://schemas.microsoft.com/office/powerpoint/2010/main" val="214165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60DCF6-CAC0-0AFF-F0B5-A99E7AE7CFDD}"/>
              </a:ext>
            </a:extLst>
          </p:cNvPr>
          <p:cNvSpPr>
            <a:spLocks noGrp="1"/>
          </p:cNvSpPr>
          <p:nvPr>
            <p:ph type="sldNum" sz="quarter" idx="12"/>
          </p:nvPr>
        </p:nvSpPr>
        <p:spPr/>
        <p:txBody>
          <a:bodyPr/>
          <a:lstStyle/>
          <a:p>
            <a:fld id="{48B5C96C-4BBC-4B33-A047-1AA8DFEEEE65}" type="slidenum">
              <a:rPr lang="en-US" smtClean="0"/>
              <a:pPr/>
              <a:t>2</a:t>
            </a:fld>
            <a:endParaRPr lang="en-US" dirty="0"/>
          </a:p>
        </p:txBody>
      </p:sp>
      <p:pic>
        <p:nvPicPr>
          <p:cNvPr id="1026" name="Picture 2">
            <a:extLst>
              <a:ext uri="{FF2B5EF4-FFF2-40B4-BE49-F238E27FC236}">
                <a16:creationId xmlns:a16="http://schemas.microsoft.com/office/drawing/2014/main" id="{345393A0-55EC-6350-7B24-340F6B75F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63" y="0"/>
            <a:ext cx="6772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621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building, outdoor, house, window&#10;&#10;Description automatically generated">
            <a:extLst>
              <a:ext uri="{FF2B5EF4-FFF2-40B4-BE49-F238E27FC236}">
                <a16:creationId xmlns:a16="http://schemas.microsoft.com/office/drawing/2014/main" id="{D51A3769-936E-B84A-A2ED-8D4ED09E06B3}"/>
              </a:ext>
            </a:extLst>
          </p:cNvPr>
          <p:cNvPicPr>
            <a:picLocks noGrp="1" noChangeAspect="1"/>
          </p:cNvPicPr>
          <p:nvPr>
            <p:ph type="pic" sz="quarter" idx="13"/>
          </p:nvPr>
        </p:nvPicPr>
        <p:blipFill>
          <a:blip r:embed="rId2"/>
          <a:srcRect l="16588" r="16588"/>
          <a:stretch>
            <a:fillRect/>
          </a:stretch>
        </p:blipFill>
        <p:spPr/>
      </p:pic>
      <p:sp>
        <p:nvSpPr>
          <p:cNvPr id="3" name="Title 2">
            <a:extLst>
              <a:ext uri="{FF2B5EF4-FFF2-40B4-BE49-F238E27FC236}">
                <a16:creationId xmlns:a16="http://schemas.microsoft.com/office/drawing/2014/main" id="{3A209AC1-C517-E74C-9C34-0B6E8D70CA0D}"/>
              </a:ext>
            </a:extLst>
          </p:cNvPr>
          <p:cNvSpPr>
            <a:spLocks noGrp="1"/>
          </p:cNvSpPr>
          <p:nvPr>
            <p:ph type="title"/>
          </p:nvPr>
        </p:nvSpPr>
        <p:spPr/>
        <p:txBody>
          <a:bodyPr/>
          <a:lstStyle/>
          <a:p>
            <a:r>
              <a:rPr lang="en-US" dirty="0"/>
              <a:t>What to do</a:t>
            </a:r>
          </a:p>
        </p:txBody>
      </p:sp>
      <p:sp>
        <p:nvSpPr>
          <p:cNvPr id="4" name="Content Placeholder 3">
            <a:extLst>
              <a:ext uri="{FF2B5EF4-FFF2-40B4-BE49-F238E27FC236}">
                <a16:creationId xmlns:a16="http://schemas.microsoft.com/office/drawing/2014/main" id="{B100556D-882C-A048-BDDF-3D4321B75F10}"/>
              </a:ext>
            </a:extLst>
          </p:cNvPr>
          <p:cNvSpPr>
            <a:spLocks noGrp="1"/>
          </p:cNvSpPr>
          <p:nvPr>
            <p:ph idx="1"/>
          </p:nvPr>
        </p:nvSpPr>
        <p:spPr>
          <a:xfrm>
            <a:off x="882870" y="1825625"/>
            <a:ext cx="4706897" cy="4351338"/>
          </a:xfrm>
        </p:spPr>
        <p:txBody>
          <a:bodyPr>
            <a:normAutofit/>
          </a:bodyPr>
          <a:lstStyle/>
          <a:p>
            <a:r>
              <a:rPr lang="en-US" dirty="0"/>
              <a:t>Understand how the RTA works</a:t>
            </a:r>
          </a:p>
          <a:p>
            <a:r>
              <a:rPr lang="en-US" dirty="0"/>
              <a:t>Understand the processes and procedures of when a consumer is issued with at notice to vacate and for what reason</a:t>
            </a:r>
          </a:p>
          <a:p>
            <a:r>
              <a:rPr lang="en-US" dirty="0"/>
              <a:t>Negotiate a payment plan</a:t>
            </a:r>
          </a:p>
          <a:p>
            <a:r>
              <a:rPr lang="en-US" dirty="0"/>
              <a:t>Access funding from SHSS services to prevent an eviction.</a:t>
            </a:r>
          </a:p>
          <a:p>
            <a:r>
              <a:rPr lang="en-US" dirty="0"/>
              <a:t>If this all fails and the landlord is to proceed at VCAT contact Justice Connect, Victoria Legal Service or Tenants Victoria for urgent tenancy advice to prevent an eviction</a:t>
            </a:r>
          </a:p>
        </p:txBody>
      </p:sp>
      <p:pic>
        <p:nvPicPr>
          <p:cNvPr id="7" name="Picture Placeholder 6">
            <a:extLst>
              <a:ext uri="{FF2B5EF4-FFF2-40B4-BE49-F238E27FC236}">
                <a16:creationId xmlns:a16="http://schemas.microsoft.com/office/drawing/2014/main" id="{CEC398F0-A38A-9444-9266-763CF27985CF}"/>
              </a:ext>
            </a:extLst>
          </p:cNvPr>
          <p:cNvPicPr>
            <a:picLocks noGrp="1" noChangeAspect="1"/>
          </p:cNvPicPr>
          <p:nvPr>
            <p:ph type="pic" sz="quarter" idx="14"/>
          </p:nvPr>
        </p:nvPicPr>
        <p:blipFill rotWithShape="1">
          <a:blip r:embed="rId3"/>
          <a:srcRect l="22988" r="34139"/>
          <a:stretch/>
        </p:blipFill>
        <p:spPr>
          <a:xfrm>
            <a:off x="6457948" y="2680138"/>
            <a:ext cx="2685987" cy="4177862"/>
          </a:xfrm>
        </p:spPr>
      </p:pic>
      <p:sp>
        <p:nvSpPr>
          <p:cNvPr id="2" name="Slide Number Placeholder 1">
            <a:extLst>
              <a:ext uri="{FF2B5EF4-FFF2-40B4-BE49-F238E27FC236}">
                <a16:creationId xmlns:a16="http://schemas.microsoft.com/office/drawing/2014/main" id="{0EF3D980-01D7-FC44-8E2B-7F80CF862C89}"/>
              </a:ext>
            </a:extLst>
          </p:cNvPr>
          <p:cNvSpPr>
            <a:spLocks noGrp="1"/>
          </p:cNvSpPr>
          <p:nvPr>
            <p:ph type="sldNum" sz="quarter" idx="12"/>
          </p:nvPr>
        </p:nvSpPr>
        <p:spPr/>
        <p:txBody>
          <a:bodyPr/>
          <a:lstStyle/>
          <a:p>
            <a:fld id="{F67BD8A5-452F-424C-BFA8-8AE50303BE54}" type="slidenum">
              <a:rPr lang="en-US" smtClean="0"/>
              <a:t>20</a:t>
            </a:fld>
            <a:endParaRPr lang="en-US"/>
          </a:p>
        </p:txBody>
      </p:sp>
    </p:spTree>
    <p:extLst>
      <p:ext uri="{BB962C8B-B14F-4D97-AF65-F5344CB8AC3E}">
        <p14:creationId xmlns:p14="http://schemas.microsoft.com/office/powerpoint/2010/main" val="2227294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2A21-9938-5043-AC36-65F0FB9BDA92}"/>
              </a:ext>
            </a:extLst>
          </p:cNvPr>
          <p:cNvSpPr>
            <a:spLocks noGrp="1"/>
          </p:cNvSpPr>
          <p:nvPr>
            <p:ph type="title"/>
          </p:nvPr>
        </p:nvSpPr>
        <p:spPr/>
        <p:txBody>
          <a:bodyPr/>
          <a:lstStyle/>
          <a:p>
            <a:r>
              <a:rPr lang="en-US" dirty="0"/>
              <a:t>Further information and Assistance</a:t>
            </a:r>
          </a:p>
        </p:txBody>
      </p:sp>
      <p:sp>
        <p:nvSpPr>
          <p:cNvPr id="3" name="Content Placeholder 2">
            <a:extLst>
              <a:ext uri="{FF2B5EF4-FFF2-40B4-BE49-F238E27FC236}">
                <a16:creationId xmlns:a16="http://schemas.microsoft.com/office/drawing/2014/main" id="{B0B2D1E0-A83C-4449-8F71-D941FA35B1AA}"/>
              </a:ext>
            </a:extLst>
          </p:cNvPr>
          <p:cNvSpPr>
            <a:spLocks noGrp="1"/>
          </p:cNvSpPr>
          <p:nvPr>
            <p:ph idx="1"/>
          </p:nvPr>
        </p:nvSpPr>
        <p:spPr>
          <a:xfrm>
            <a:off x="882870" y="1825625"/>
            <a:ext cx="6233548" cy="4351338"/>
          </a:xfrm>
        </p:spPr>
        <p:txBody>
          <a:bodyPr>
            <a:normAutofit/>
          </a:bodyPr>
          <a:lstStyle/>
          <a:p>
            <a:pPr marL="0" indent="0">
              <a:buNone/>
            </a:pPr>
            <a:r>
              <a:rPr lang="en-AU" dirty="0"/>
              <a:t>For further information and assistance contact Angela Kyriakopoulos – HAS advocate on 0417 599 610 or </a:t>
            </a:r>
            <a:r>
              <a:rPr lang="en-AU" dirty="0">
                <a:hlinkClick r:id="rId2"/>
              </a:rPr>
              <a:t>angela@chp.org.au</a:t>
            </a:r>
            <a:endParaRPr lang="en-AU" dirty="0"/>
          </a:p>
          <a:p>
            <a:pPr marL="0" indent="0">
              <a:buNone/>
            </a:pPr>
            <a:r>
              <a:rPr lang="en-AU" dirty="0"/>
              <a:t>The HAS advocate can provide</a:t>
            </a:r>
          </a:p>
          <a:p>
            <a:r>
              <a:rPr lang="en-AU" dirty="0"/>
              <a:t>Community education on Advocacy and consumer rights and responsibilities in Victoria</a:t>
            </a:r>
          </a:p>
          <a:p>
            <a:r>
              <a:rPr lang="en-AU" dirty="0"/>
              <a:t>Complaints mechanisms in SHSS services and other</a:t>
            </a:r>
          </a:p>
          <a:p>
            <a:r>
              <a:rPr lang="en-AU" dirty="0"/>
              <a:t>Secondary consultations</a:t>
            </a:r>
          </a:p>
          <a:p>
            <a:endParaRPr lang="en-AU" dirty="0"/>
          </a:p>
          <a:p>
            <a:endParaRPr lang="en-AU" dirty="0"/>
          </a:p>
          <a:p>
            <a:pPr marL="0" indent="0">
              <a:buNone/>
            </a:pPr>
            <a:endParaRPr lang="en-AU" dirty="0"/>
          </a:p>
          <a:p>
            <a:pPr marL="0" indent="0">
              <a:buNone/>
            </a:pPr>
            <a:endParaRPr lang="en-AU" dirty="0"/>
          </a:p>
        </p:txBody>
      </p:sp>
      <p:sp>
        <p:nvSpPr>
          <p:cNvPr id="4" name="Slide Number Placeholder 3">
            <a:extLst>
              <a:ext uri="{FF2B5EF4-FFF2-40B4-BE49-F238E27FC236}">
                <a16:creationId xmlns:a16="http://schemas.microsoft.com/office/drawing/2014/main" id="{0549C7C1-1CF9-2D4E-A3C8-94F34AE3EB18}"/>
              </a:ext>
            </a:extLst>
          </p:cNvPr>
          <p:cNvSpPr>
            <a:spLocks noGrp="1"/>
          </p:cNvSpPr>
          <p:nvPr>
            <p:ph type="sldNum" sz="quarter" idx="12"/>
          </p:nvPr>
        </p:nvSpPr>
        <p:spPr/>
        <p:txBody>
          <a:bodyPr/>
          <a:lstStyle/>
          <a:p>
            <a:fld id="{F67BD8A5-452F-424C-BFA8-8AE50303BE54}" type="slidenum">
              <a:rPr lang="en-US" smtClean="0"/>
              <a:t>21</a:t>
            </a:fld>
            <a:endParaRPr lang="en-US"/>
          </a:p>
        </p:txBody>
      </p:sp>
    </p:spTree>
    <p:extLst>
      <p:ext uri="{BB962C8B-B14F-4D97-AF65-F5344CB8AC3E}">
        <p14:creationId xmlns:p14="http://schemas.microsoft.com/office/powerpoint/2010/main" val="2433441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49CE-5602-594A-9534-BF352051FACC}"/>
              </a:ext>
            </a:extLst>
          </p:cNvPr>
          <p:cNvSpPr>
            <a:spLocks noGrp="1"/>
          </p:cNvSpPr>
          <p:nvPr>
            <p:ph type="title"/>
          </p:nvPr>
        </p:nvSpPr>
        <p:spPr/>
        <p:txBody>
          <a:bodyPr anchor="t" anchorCtr="0"/>
          <a:lstStyle/>
          <a:p>
            <a:r>
              <a:rPr lang="en-US" dirty="0"/>
              <a:t>Thank you.</a:t>
            </a:r>
          </a:p>
        </p:txBody>
      </p:sp>
    </p:spTree>
    <p:extLst>
      <p:ext uri="{BB962C8B-B14F-4D97-AF65-F5344CB8AC3E}">
        <p14:creationId xmlns:p14="http://schemas.microsoft.com/office/powerpoint/2010/main" val="215289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1668F8-4247-4580-9A1E-2DD62D75F474}"/>
              </a:ext>
            </a:extLst>
          </p:cNvPr>
          <p:cNvSpPr>
            <a:spLocks noGrp="1"/>
          </p:cNvSpPr>
          <p:nvPr>
            <p:ph type="title"/>
          </p:nvPr>
        </p:nvSpPr>
        <p:spPr/>
        <p:txBody>
          <a:bodyPr/>
          <a:lstStyle/>
          <a:p>
            <a:r>
              <a:rPr lang="en-US">
                <a:cs typeface="Arial"/>
              </a:rPr>
              <a:t>Reasons renters can get a NTV</a:t>
            </a:r>
            <a:endParaRPr lang="en-US"/>
          </a:p>
        </p:txBody>
      </p:sp>
      <p:sp>
        <p:nvSpPr>
          <p:cNvPr id="5" name="Slide Number Placeholder 4">
            <a:extLst>
              <a:ext uri="{FF2B5EF4-FFF2-40B4-BE49-F238E27FC236}">
                <a16:creationId xmlns:a16="http://schemas.microsoft.com/office/drawing/2014/main" id="{344FF632-87CC-46ED-BFCF-67F2A2A1A4C2}"/>
              </a:ext>
            </a:extLst>
          </p:cNvPr>
          <p:cNvSpPr>
            <a:spLocks noGrp="1"/>
          </p:cNvSpPr>
          <p:nvPr>
            <p:ph type="sldNum" sz="quarter" idx="12"/>
          </p:nvPr>
        </p:nvSpPr>
        <p:spPr/>
        <p:txBody>
          <a:bodyPr/>
          <a:lstStyle/>
          <a:p>
            <a:fld id="{48B5C96C-4BBC-4B33-A047-1AA8DFEEEE65}" type="slidenum">
              <a:rPr lang="en-US" smtClean="0"/>
              <a:pPr/>
              <a:t>3</a:t>
            </a:fld>
            <a:endParaRPr lang="en-US"/>
          </a:p>
        </p:txBody>
      </p:sp>
      <p:sp>
        <p:nvSpPr>
          <p:cNvPr id="2" name="TextBox 1">
            <a:extLst>
              <a:ext uri="{FF2B5EF4-FFF2-40B4-BE49-F238E27FC236}">
                <a16:creationId xmlns:a16="http://schemas.microsoft.com/office/drawing/2014/main" id="{633AF22B-80B3-4DFF-A39D-5D0C9C8A125C}"/>
              </a:ext>
            </a:extLst>
          </p:cNvPr>
          <p:cNvSpPr txBox="1"/>
          <p:nvPr/>
        </p:nvSpPr>
        <p:spPr>
          <a:xfrm>
            <a:off x="774000" y="1680729"/>
            <a:ext cx="3197802" cy="41652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00000"/>
              </a:lnSpc>
              <a:spcAft>
                <a:spcPts val="600"/>
              </a:spcAft>
              <a:buChar char="•"/>
            </a:pPr>
            <a:r>
              <a:rPr lang="en-US" dirty="0">
                <a:cs typeface="Arial"/>
              </a:rPr>
              <a:t>Non-payment of rent</a:t>
            </a:r>
            <a:endParaRPr lang="en-US" dirty="0"/>
          </a:p>
          <a:p>
            <a:pPr marL="285750" indent="-285750">
              <a:lnSpc>
                <a:spcPct val="100000"/>
              </a:lnSpc>
              <a:spcAft>
                <a:spcPts val="600"/>
              </a:spcAft>
              <a:buChar char="•"/>
            </a:pPr>
            <a:r>
              <a:rPr lang="en-US" dirty="0">
                <a:cs typeface="Arial"/>
              </a:rPr>
              <a:t>Illegal use</a:t>
            </a:r>
          </a:p>
          <a:p>
            <a:pPr marL="285750" indent="-285750">
              <a:lnSpc>
                <a:spcPct val="100000"/>
              </a:lnSpc>
              <a:spcAft>
                <a:spcPts val="600"/>
              </a:spcAft>
              <a:buChar char="•"/>
            </a:pPr>
            <a:r>
              <a:rPr lang="en-US" dirty="0">
                <a:cs typeface="Arial"/>
              </a:rPr>
              <a:t>Non-compliance with Tribunal order</a:t>
            </a:r>
          </a:p>
          <a:p>
            <a:pPr marL="285750" indent="-285750">
              <a:lnSpc>
                <a:spcPct val="100000"/>
              </a:lnSpc>
              <a:spcAft>
                <a:spcPts val="600"/>
              </a:spcAft>
              <a:buChar char="•"/>
            </a:pPr>
            <a:r>
              <a:rPr lang="en-US" dirty="0">
                <a:cs typeface="Arial"/>
              </a:rPr>
              <a:t>Successive breaches</a:t>
            </a:r>
          </a:p>
          <a:p>
            <a:pPr marL="285750" indent="-285750">
              <a:lnSpc>
                <a:spcPct val="100000"/>
              </a:lnSpc>
              <a:spcAft>
                <a:spcPts val="600"/>
              </a:spcAft>
              <a:buChar char="•"/>
            </a:pPr>
            <a:r>
              <a:rPr lang="en-US" dirty="0">
                <a:cs typeface="Arial"/>
              </a:rPr>
              <a:t>Repairs/demolition</a:t>
            </a:r>
          </a:p>
          <a:p>
            <a:pPr marL="285750" indent="-285750">
              <a:lnSpc>
                <a:spcPct val="100000"/>
              </a:lnSpc>
              <a:spcAft>
                <a:spcPts val="600"/>
              </a:spcAft>
              <a:buChar char="•"/>
            </a:pPr>
            <a:r>
              <a:rPr lang="en-US" dirty="0">
                <a:cs typeface="Arial"/>
              </a:rPr>
              <a:t>Rental provider moving in</a:t>
            </a:r>
          </a:p>
          <a:p>
            <a:pPr marL="285750" indent="-285750">
              <a:lnSpc>
                <a:spcPct val="100000"/>
              </a:lnSpc>
              <a:spcAft>
                <a:spcPts val="600"/>
              </a:spcAft>
              <a:buChar char="•"/>
            </a:pPr>
            <a:r>
              <a:rPr lang="en-US" dirty="0">
                <a:cs typeface="Arial"/>
              </a:rPr>
              <a:t>Property to be sold</a:t>
            </a:r>
          </a:p>
          <a:p>
            <a:pPr marL="285750" indent="-285750">
              <a:lnSpc>
                <a:spcPct val="100000"/>
              </a:lnSpc>
              <a:spcAft>
                <a:spcPts val="600"/>
              </a:spcAft>
              <a:buChar char="•"/>
            </a:pPr>
            <a:r>
              <a:rPr lang="en-US" dirty="0">
                <a:cs typeface="Arial"/>
              </a:rPr>
              <a:t>Threats and intimidation</a:t>
            </a:r>
          </a:p>
          <a:p>
            <a:pPr marL="285750" indent="-285750">
              <a:lnSpc>
                <a:spcPct val="100000"/>
              </a:lnSpc>
              <a:spcAft>
                <a:spcPts val="600"/>
              </a:spcAft>
              <a:buChar char="•"/>
            </a:pPr>
            <a:r>
              <a:rPr lang="en-US" dirty="0">
                <a:cs typeface="Arial"/>
              </a:rPr>
              <a:t>End of initial fixed term agreement</a:t>
            </a:r>
          </a:p>
        </p:txBody>
      </p:sp>
      <p:sp>
        <p:nvSpPr>
          <p:cNvPr id="7" name="TextBox 6">
            <a:extLst>
              <a:ext uri="{FF2B5EF4-FFF2-40B4-BE49-F238E27FC236}">
                <a16:creationId xmlns:a16="http://schemas.microsoft.com/office/drawing/2014/main" id="{9F439C56-9C99-4B9C-B274-EEA8870CC80E}"/>
              </a:ext>
            </a:extLst>
          </p:cNvPr>
          <p:cNvSpPr txBox="1"/>
          <p:nvPr/>
        </p:nvSpPr>
        <p:spPr>
          <a:xfrm>
            <a:off x="4525241" y="1680729"/>
            <a:ext cx="3301711" cy="3962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1"/>
                </a:solidFill>
              </a:rPr>
              <a:t>Common reasons where NTV can be immediate, but still needs to go to VCAT:</a:t>
            </a:r>
          </a:p>
          <a:p>
            <a:pPr marL="285750" indent="-285750">
              <a:spcAft>
                <a:spcPts val="400"/>
              </a:spcAft>
              <a:buFont typeface="Arial" panose="020B0604020202020204" pitchFamily="34" charset="0"/>
              <a:buChar char="•"/>
            </a:pPr>
            <a:r>
              <a:rPr lang="en-US">
                <a:solidFill>
                  <a:schemeClr val="accent1"/>
                </a:solidFill>
                <a:cs typeface="Arial"/>
              </a:rPr>
              <a:t>Danger</a:t>
            </a:r>
          </a:p>
          <a:p>
            <a:pPr marL="285750" indent="-285750">
              <a:spcAft>
                <a:spcPts val="400"/>
              </a:spcAft>
              <a:buFont typeface="Arial" panose="020B0604020202020204" pitchFamily="34" charset="0"/>
              <a:buChar char="•"/>
            </a:pPr>
            <a:r>
              <a:rPr lang="en-US">
                <a:solidFill>
                  <a:schemeClr val="accent1"/>
                </a:solidFill>
                <a:cs typeface="Arial"/>
              </a:rPr>
              <a:t>Damage</a:t>
            </a:r>
          </a:p>
          <a:p>
            <a:pPr marL="285750" indent="-285750">
              <a:spcAft>
                <a:spcPts val="400"/>
              </a:spcAft>
              <a:buFont typeface="Arial" panose="020B0604020202020204" pitchFamily="34" charset="0"/>
              <a:buChar char="•"/>
            </a:pPr>
            <a:r>
              <a:rPr lang="en-US">
                <a:solidFill>
                  <a:schemeClr val="accent1"/>
                </a:solidFill>
                <a:cs typeface="Arial"/>
              </a:rPr>
              <a:t>Unfit for human habitation</a:t>
            </a:r>
          </a:p>
          <a:p>
            <a:pPr>
              <a:spcAft>
                <a:spcPts val="400"/>
              </a:spcAft>
            </a:pPr>
            <a:endParaRPr lang="en-US">
              <a:solidFill>
                <a:srgbClr val="FF0000"/>
              </a:solidFill>
              <a:highlight>
                <a:srgbClr val="FFFF00"/>
              </a:highlight>
              <a:cs typeface="Arial"/>
            </a:endParaRPr>
          </a:p>
          <a:p>
            <a:pPr marL="285750" indent="-285750">
              <a:spcAft>
                <a:spcPts val="400"/>
              </a:spcAft>
              <a:buChar char="•"/>
            </a:pPr>
            <a:endParaRPr lang="en-US">
              <a:solidFill>
                <a:schemeClr val="accent1"/>
              </a:solidFill>
              <a:cs typeface="Arial"/>
            </a:endParaRPr>
          </a:p>
          <a:p>
            <a:pPr marL="285750" indent="-285750">
              <a:spcAft>
                <a:spcPts val="400"/>
              </a:spcAft>
              <a:buChar char="•"/>
            </a:pPr>
            <a:endParaRPr lang="en-US">
              <a:solidFill>
                <a:schemeClr val="accent1"/>
              </a:solidFill>
              <a:cs typeface="Arial"/>
            </a:endParaRPr>
          </a:p>
          <a:p>
            <a:pPr marL="285750" indent="-285750">
              <a:buChar char="•"/>
            </a:pPr>
            <a:endParaRPr lang="en-US">
              <a:solidFill>
                <a:schemeClr val="accent1"/>
              </a:solidFill>
              <a:cs typeface="Arial"/>
            </a:endParaRPr>
          </a:p>
        </p:txBody>
      </p:sp>
      <p:sp>
        <p:nvSpPr>
          <p:cNvPr id="4" name="TextBox 3">
            <a:extLst>
              <a:ext uri="{FF2B5EF4-FFF2-40B4-BE49-F238E27FC236}">
                <a16:creationId xmlns:a16="http://schemas.microsoft.com/office/drawing/2014/main" id="{2E91FFDA-67E1-3842-6BC3-0F02A9B5F4F6}"/>
              </a:ext>
            </a:extLst>
          </p:cNvPr>
          <p:cNvSpPr txBox="1"/>
          <p:nvPr/>
        </p:nvSpPr>
        <p:spPr>
          <a:xfrm>
            <a:off x="4697015" y="4375546"/>
            <a:ext cx="3208621" cy="982833"/>
          </a:xfrm>
          <a:prstGeom prst="rect">
            <a:avLst/>
          </a:prstGeom>
          <a:solidFill>
            <a:schemeClr val="accent1">
              <a:lumMod val="20000"/>
              <a:lumOff val="80000"/>
            </a:schemeClr>
          </a:solid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lumMod val="75000"/>
                  </a:schemeClr>
                </a:solidFill>
                <a:cs typeface="Arial"/>
              </a:rPr>
              <a:t>Rental provider can no longer issue a NTV 'without grounds'!</a:t>
            </a:r>
            <a:endParaRPr lang="en-US" b="1" dirty="0">
              <a:solidFill>
                <a:schemeClr val="accent1">
                  <a:lumMod val="75000"/>
                </a:schemeClr>
              </a:solidFill>
            </a:endParaRPr>
          </a:p>
        </p:txBody>
      </p:sp>
    </p:spTree>
    <p:extLst>
      <p:ext uri="{BB962C8B-B14F-4D97-AF65-F5344CB8AC3E}">
        <p14:creationId xmlns:p14="http://schemas.microsoft.com/office/powerpoint/2010/main" val="124919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132" y="1676711"/>
            <a:ext cx="7519736" cy="4572001"/>
          </a:xfrm>
        </p:spPr>
        <p:txBody>
          <a:bodyPr vert="horz" lIns="36000" tIns="36000" rIns="36000" bIns="36000" rtlCol="0" anchor="t">
            <a:noAutofit/>
          </a:bodyPr>
          <a:lstStyle/>
          <a:p>
            <a:pPr>
              <a:spcBef>
                <a:spcPts val="0"/>
              </a:spcBef>
            </a:pPr>
            <a:r>
              <a:rPr lang="en-AU" sz="2400" dirty="0">
                <a:solidFill>
                  <a:schemeClr val="accent5">
                    <a:lumMod val="50000"/>
                  </a:schemeClr>
                </a:solidFill>
              </a:rPr>
              <a:t>VCAT must</a:t>
            </a:r>
            <a:r>
              <a:rPr lang="en-AU" sz="2400" b="1" i="1" dirty="0">
                <a:solidFill>
                  <a:schemeClr val="accent5">
                    <a:lumMod val="50000"/>
                  </a:schemeClr>
                </a:solidFill>
              </a:rPr>
              <a:t> </a:t>
            </a:r>
            <a:r>
              <a:rPr lang="en-AU" sz="2400" dirty="0">
                <a:solidFill>
                  <a:schemeClr val="accent5">
                    <a:lumMod val="50000"/>
                  </a:schemeClr>
                </a:solidFill>
              </a:rPr>
              <a:t>make a possession order if:</a:t>
            </a:r>
          </a:p>
          <a:p>
            <a:pPr marL="457200" indent="-457200">
              <a:spcBef>
                <a:spcPts val="0"/>
              </a:spcBef>
              <a:buAutoNum type="arabicPeriod"/>
            </a:pPr>
            <a:r>
              <a:rPr lang="en-US" dirty="0"/>
              <a:t>The NTV is </a:t>
            </a:r>
            <a:r>
              <a:rPr lang="en-US" b="1" dirty="0"/>
              <a:t>valid;</a:t>
            </a:r>
            <a:endParaRPr lang="en-US" b="1" dirty="0">
              <a:cs typeface="Arial"/>
            </a:endParaRPr>
          </a:p>
          <a:p>
            <a:pPr marL="457200" indent="-457200">
              <a:spcBef>
                <a:spcPts val="0"/>
              </a:spcBef>
              <a:buAutoNum type="arabicPeriod"/>
            </a:pPr>
            <a:r>
              <a:rPr lang="en-US" dirty="0"/>
              <a:t>The rental provider was entitled to give the NTV; and</a:t>
            </a:r>
            <a:endParaRPr lang="en-US" dirty="0">
              <a:cs typeface="Arial"/>
            </a:endParaRPr>
          </a:p>
          <a:p>
            <a:pPr marL="457200" indent="-457200">
              <a:spcBef>
                <a:spcPts val="0"/>
              </a:spcBef>
              <a:buAutoNum type="arabicPeriod"/>
            </a:pPr>
            <a:r>
              <a:rPr lang="en-AU" dirty="0">
                <a:solidFill>
                  <a:schemeClr val="accent5">
                    <a:lumMod val="50000"/>
                  </a:schemeClr>
                </a:solidFill>
              </a:rPr>
              <a:t>I</a:t>
            </a:r>
            <a:r>
              <a:rPr lang="en-AU" dirty="0"/>
              <a:t>t is </a:t>
            </a:r>
            <a:r>
              <a:rPr lang="en-AU" b="1" dirty="0"/>
              <a:t>‘reasonable and proportionate</a:t>
            </a:r>
            <a:r>
              <a:rPr lang="en-AU" dirty="0"/>
              <a:t>’ taking into account the impact on: </a:t>
            </a:r>
            <a:endParaRPr lang="en-AU" dirty="0">
              <a:cs typeface="Arial"/>
            </a:endParaRPr>
          </a:p>
          <a:p>
            <a:pPr marL="641350" lvl="3" indent="-285750">
              <a:lnSpc>
                <a:spcPct val="150000"/>
              </a:lnSpc>
              <a:spcBef>
                <a:spcPts val="0"/>
              </a:spcBef>
              <a:spcAft>
                <a:spcPts val="0"/>
              </a:spcAft>
            </a:pPr>
            <a:r>
              <a:rPr lang="en-AU" dirty="0">
                <a:solidFill>
                  <a:schemeClr val="accent1"/>
                </a:solidFill>
              </a:rPr>
              <a:t>Rental provider or mortgagee;</a:t>
            </a:r>
            <a:endParaRPr lang="en-AU" dirty="0">
              <a:solidFill>
                <a:schemeClr val="accent1"/>
              </a:solidFill>
              <a:cs typeface="Arial"/>
            </a:endParaRPr>
          </a:p>
          <a:p>
            <a:pPr marL="641350" lvl="3" indent="-285750">
              <a:lnSpc>
                <a:spcPct val="150000"/>
              </a:lnSpc>
              <a:spcBef>
                <a:spcPts val="0"/>
              </a:spcBef>
              <a:spcAft>
                <a:spcPts val="0"/>
              </a:spcAft>
            </a:pPr>
            <a:r>
              <a:rPr lang="en-AU" dirty="0">
                <a:solidFill>
                  <a:schemeClr val="accent1"/>
                </a:solidFill>
              </a:rPr>
              <a:t>Renters and any co-renters or other residents; </a:t>
            </a:r>
            <a:endParaRPr lang="en-AU" dirty="0">
              <a:solidFill>
                <a:schemeClr val="accent1"/>
              </a:solidFill>
              <a:cs typeface="Arial"/>
            </a:endParaRPr>
          </a:p>
          <a:p>
            <a:pPr marL="641350" lvl="3" indent="-285750">
              <a:lnSpc>
                <a:spcPct val="150000"/>
              </a:lnSpc>
              <a:spcBef>
                <a:spcPts val="0"/>
              </a:spcBef>
              <a:spcAft>
                <a:spcPts val="0"/>
              </a:spcAft>
            </a:pPr>
            <a:r>
              <a:rPr lang="en-AU" dirty="0">
                <a:solidFill>
                  <a:schemeClr val="accent1"/>
                </a:solidFill>
              </a:rPr>
              <a:t>Any neighbours or anyone else who may be, or who has been, affected by the renter's acts</a:t>
            </a:r>
            <a:endParaRPr lang="en-AU" dirty="0">
              <a:solidFill>
                <a:schemeClr val="accent1"/>
              </a:solidFill>
              <a:cs typeface="Arial"/>
            </a:endParaRPr>
          </a:p>
        </p:txBody>
      </p:sp>
      <p:sp>
        <p:nvSpPr>
          <p:cNvPr id="3" name="Title 2"/>
          <p:cNvSpPr>
            <a:spLocks noGrp="1"/>
          </p:cNvSpPr>
          <p:nvPr>
            <p:ph type="title"/>
          </p:nvPr>
        </p:nvSpPr>
        <p:spPr>
          <a:xfrm>
            <a:off x="387390" y="130214"/>
            <a:ext cx="7792633" cy="1079547"/>
          </a:xfrm>
        </p:spPr>
        <p:txBody>
          <a:bodyPr/>
          <a:lstStyle/>
          <a:p>
            <a:r>
              <a:rPr lang="en-US" sz="3600" dirty="0"/>
              <a:t>Possession order hearings at VCAT</a:t>
            </a:r>
            <a:endParaRPr lang="en-AU" sz="3600" dirty="0"/>
          </a:p>
        </p:txBody>
      </p:sp>
    </p:spTree>
    <p:extLst>
      <p:ext uri="{BB962C8B-B14F-4D97-AF65-F5344CB8AC3E}">
        <p14:creationId xmlns:p14="http://schemas.microsoft.com/office/powerpoint/2010/main" val="200277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9068" y="1765958"/>
            <a:ext cx="7085048" cy="4492487"/>
          </a:xfrm>
        </p:spPr>
        <p:txBody>
          <a:bodyPr vert="horz" lIns="36000" tIns="36000" rIns="36000" bIns="36000" rtlCol="0" anchor="t">
            <a:noAutofit/>
          </a:bodyPr>
          <a:lstStyle/>
          <a:p>
            <a:r>
              <a:rPr lang="en-AU" sz="2000" b="1" dirty="0"/>
              <a:t>The Tribunal must consider these factors:</a:t>
            </a:r>
            <a:endParaRPr lang="en-AU" sz="2000" b="1" dirty="0">
              <a:cs typeface="Arial"/>
            </a:endParaRPr>
          </a:p>
          <a:p>
            <a:pPr marL="359410" lvl="2" indent="-179705"/>
            <a:r>
              <a:rPr lang="en-AU" sz="2000" dirty="0"/>
              <a:t>The </a:t>
            </a:r>
            <a:r>
              <a:rPr lang="en-AU" sz="2000" b="1" dirty="0"/>
              <a:t>nature, frequency and duration of the conduct</a:t>
            </a:r>
            <a:r>
              <a:rPr lang="en-AU" sz="2000" dirty="0"/>
              <a:t> of the renter, including whether it is a recurring breach of obligations under the rental agreement.</a:t>
            </a:r>
            <a:endParaRPr lang="en-AU" sz="2000" dirty="0">
              <a:cs typeface="Arial"/>
            </a:endParaRPr>
          </a:p>
          <a:p>
            <a:pPr marL="359410" lvl="2" indent="-179705"/>
            <a:r>
              <a:rPr lang="en-AU" sz="2000" dirty="0"/>
              <a:t>Whether the </a:t>
            </a:r>
            <a:r>
              <a:rPr lang="en-AU" sz="2000" b="1" dirty="0"/>
              <a:t>breach is trivial</a:t>
            </a:r>
            <a:r>
              <a:rPr lang="en-AU" sz="2000" dirty="0"/>
              <a:t>.</a:t>
            </a:r>
            <a:endParaRPr lang="en-AU" sz="2000" dirty="0">
              <a:cs typeface="Arial" panose="020B0604020202020204"/>
            </a:endParaRPr>
          </a:p>
          <a:p>
            <a:pPr marL="359410" lvl="2" indent="-179705"/>
            <a:r>
              <a:rPr lang="en-AU" sz="2000" dirty="0"/>
              <a:t>Whether the breach was caused by the conduct of any person other than the renter.</a:t>
            </a:r>
            <a:endParaRPr lang="en-AU" sz="2000" dirty="0">
              <a:cs typeface="Arial" panose="020B0604020202020204"/>
            </a:endParaRPr>
          </a:p>
          <a:p>
            <a:pPr marL="359410" lvl="2" indent="-179705"/>
            <a:r>
              <a:rPr lang="en-AU" sz="2000" dirty="0"/>
              <a:t>Whether the renter has made an </a:t>
            </a:r>
            <a:r>
              <a:rPr lang="en-AU" sz="2000" b="1" dirty="0"/>
              <a:t>application for an intervention order </a:t>
            </a:r>
            <a:r>
              <a:rPr lang="en-AU" sz="2000" dirty="0"/>
              <a:t>and whether it was in force, contained an exclusion condition or other matters the Tribunal considers relevant.</a:t>
            </a:r>
            <a:endParaRPr lang="en-AU" sz="2000" dirty="0">
              <a:cs typeface="Arial" panose="020B0604020202020204"/>
            </a:endParaRPr>
          </a:p>
        </p:txBody>
      </p:sp>
      <p:sp>
        <p:nvSpPr>
          <p:cNvPr id="3" name="Title 2"/>
          <p:cNvSpPr>
            <a:spLocks noGrp="1"/>
          </p:cNvSpPr>
          <p:nvPr>
            <p:ph type="title"/>
          </p:nvPr>
        </p:nvSpPr>
        <p:spPr>
          <a:xfrm>
            <a:off x="278295" y="195730"/>
            <a:ext cx="7956000" cy="792000"/>
          </a:xfrm>
        </p:spPr>
        <p:txBody>
          <a:bodyPr/>
          <a:lstStyle/>
          <a:p>
            <a:r>
              <a:rPr lang="en-AU" sz="3400"/>
              <a:t>The reasonable and proportionate (R&amp;P) test – part 1</a:t>
            </a:r>
            <a:br>
              <a:rPr lang="en-AU"/>
            </a:br>
            <a:endParaRPr lang="en-AU"/>
          </a:p>
        </p:txBody>
      </p:sp>
      <p:sp>
        <p:nvSpPr>
          <p:cNvPr id="4" name="Slide Number Placeholder 3"/>
          <p:cNvSpPr>
            <a:spLocks noGrp="1"/>
          </p:cNvSpPr>
          <p:nvPr>
            <p:ph type="sldNum" sz="quarter" idx="12"/>
          </p:nvPr>
        </p:nvSpPr>
        <p:spPr/>
        <p:txBody>
          <a:bodyPr/>
          <a:lstStyle/>
          <a:p>
            <a:fld id="{48B5C96C-4BBC-4B33-A047-1AA8DFEEEE65}" type="slidenum">
              <a:rPr lang="en-US" smtClean="0"/>
              <a:pPr/>
              <a:t>5</a:t>
            </a:fld>
            <a:endParaRPr lang="en-US"/>
          </a:p>
        </p:txBody>
      </p:sp>
    </p:spTree>
    <p:extLst>
      <p:ext uri="{BB962C8B-B14F-4D97-AF65-F5344CB8AC3E}">
        <p14:creationId xmlns:p14="http://schemas.microsoft.com/office/powerpoint/2010/main" val="373416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4610" y="1669774"/>
            <a:ext cx="7521358" cy="4642126"/>
          </a:xfrm>
        </p:spPr>
        <p:txBody>
          <a:bodyPr vert="horz" lIns="36000" tIns="36000" rIns="36000" bIns="36000" rtlCol="0" anchor="t">
            <a:noAutofit/>
          </a:bodyPr>
          <a:lstStyle/>
          <a:p>
            <a:pPr marL="359410" lvl="2" indent="-179705"/>
            <a:r>
              <a:rPr lang="en-AU" sz="2000" dirty="0"/>
              <a:t>Whether the </a:t>
            </a:r>
            <a:r>
              <a:rPr lang="en-AU" sz="2000" b="1" dirty="0"/>
              <a:t>breach has been remedied </a:t>
            </a:r>
            <a:r>
              <a:rPr lang="en-AU" sz="2000" dirty="0"/>
              <a:t>as far as is practicable. </a:t>
            </a:r>
            <a:endParaRPr lang="en-AU" sz="2000" dirty="0">
              <a:cs typeface="Arial"/>
            </a:endParaRPr>
          </a:p>
          <a:p>
            <a:pPr marL="359410" lvl="2" indent="-179705"/>
            <a:r>
              <a:rPr lang="en-AU" sz="2000" dirty="0"/>
              <a:t>Whether the renter has or will soon have </a:t>
            </a:r>
            <a:r>
              <a:rPr lang="en-AU" sz="2000" b="1" dirty="0"/>
              <a:t>capacity to remedy the breach</a:t>
            </a:r>
            <a:r>
              <a:rPr lang="en-AU" sz="2000" dirty="0"/>
              <a:t> and comply with their obligations under their rental agreement.</a:t>
            </a:r>
            <a:endParaRPr lang="en-AU" sz="2000" dirty="0">
              <a:cs typeface="Arial"/>
            </a:endParaRPr>
          </a:p>
          <a:p>
            <a:pPr marL="359410" lvl="2" indent="-179705"/>
            <a:r>
              <a:rPr lang="en-AU" sz="2000" dirty="0"/>
              <a:t>The effect of the conduct on others.</a:t>
            </a:r>
            <a:endParaRPr lang="en-AU" sz="2000" dirty="0">
              <a:cs typeface="Arial"/>
            </a:endParaRPr>
          </a:p>
          <a:p>
            <a:pPr marL="359410" lvl="2" indent="-179705"/>
            <a:r>
              <a:rPr lang="en-AU" sz="2000" dirty="0"/>
              <a:t>Whether </a:t>
            </a:r>
            <a:r>
              <a:rPr lang="en-AU" sz="2000" b="1" dirty="0"/>
              <a:t>any other order or course of action</a:t>
            </a:r>
            <a:r>
              <a:rPr lang="en-AU" sz="2000" dirty="0"/>
              <a:t> is reasonably available instead of making the possession order.</a:t>
            </a:r>
            <a:endParaRPr lang="en-AU" sz="2000" dirty="0">
              <a:cs typeface="Arial"/>
            </a:endParaRPr>
          </a:p>
          <a:p>
            <a:pPr marL="359410" lvl="2" indent="-179705"/>
            <a:r>
              <a:rPr lang="en-AU" sz="2000" dirty="0"/>
              <a:t>As the case requires, the behaviour of the rental provider or the rental provider's agent etc.</a:t>
            </a:r>
            <a:endParaRPr lang="en-AU" sz="2000" dirty="0">
              <a:cs typeface="Arial"/>
            </a:endParaRPr>
          </a:p>
          <a:p>
            <a:pPr marL="359410" lvl="2" indent="-179705"/>
            <a:r>
              <a:rPr lang="en-AU" sz="2000" b="1" dirty="0"/>
              <a:t>Any other matter the Tribunal considers relevant</a:t>
            </a:r>
            <a:r>
              <a:rPr lang="en-AU" sz="2000" dirty="0"/>
              <a:t>.</a:t>
            </a:r>
            <a:endParaRPr lang="en-AU" sz="2000" dirty="0">
              <a:cs typeface="Arial"/>
            </a:endParaRPr>
          </a:p>
        </p:txBody>
      </p:sp>
      <p:sp>
        <p:nvSpPr>
          <p:cNvPr id="3" name="Title 2"/>
          <p:cNvSpPr>
            <a:spLocks noGrp="1"/>
          </p:cNvSpPr>
          <p:nvPr>
            <p:ph type="title"/>
          </p:nvPr>
        </p:nvSpPr>
        <p:spPr>
          <a:xfrm>
            <a:off x="469628" y="353341"/>
            <a:ext cx="7956000" cy="792000"/>
          </a:xfrm>
        </p:spPr>
        <p:txBody>
          <a:bodyPr/>
          <a:lstStyle/>
          <a:p>
            <a:r>
              <a:rPr lang="en-AU" sz="4000"/>
              <a:t>The R&amp;P test – </a:t>
            </a:r>
            <a:r>
              <a:rPr lang="en-AU" sz="4400"/>
              <a:t>part</a:t>
            </a:r>
            <a:r>
              <a:rPr lang="en-AU" sz="4000"/>
              <a:t> 2</a:t>
            </a:r>
            <a:endParaRPr lang="en-AU" sz="3400">
              <a:cs typeface="Arial"/>
            </a:endParaRPr>
          </a:p>
        </p:txBody>
      </p:sp>
      <p:sp>
        <p:nvSpPr>
          <p:cNvPr id="4" name="Slide Number Placeholder 3"/>
          <p:cNvSpPr>
            <a:spLocks noGrp="1"/>
          </p:cNvSpPr>
          <p:nvPr>
            <p:ph type="sldNum" sz="quarter" idx="12"/>
          </p:nvPr>
        </p:nvSpPr>
        <p:spPr/>
        <p:txBody>
          <a:bodyPr/>
          <a:lstStyle/>
          <a:p>
            <a:fld id="{48B5C96C-4BBC-4B33-A047-1AA8DFEEEE65}" type="slidenum">
              <a:rPr lang="en-US" smtClean="0"/>
              <a:pPr/>
              <a:t>6</a:t>
            </a:fld>
            <a:endParaRPr lang="en-US"/>
          </a:p>
        </p:txBody>
      </p:sp>
    </p:spTree>
    <p:extLst>
      <p:ext uri="{BB962C8B-B14F-4D97-AF65-F5344CB8AC3E}">
        <p14:creationId xmlns:p14="http://schemas.microsoft.com/office/powerpoint/2010/main" val="412307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000" y="1717472"/>
            <a:ext cx="7920000" cy="3960000"/>
          </a:xfrm>
        </p:spPr>
        <p:txBody>
          <a:bodyPr vert="horz" lIns="36000" tIns="36000" rIns="36000" bIns="36000" rtlCol="0" anchor="t">
            <a:noAutofit/>
          </a:bodyPr>
          <a:lstStyle/>
          <a:p>
            <a:pPr marL="285750" indent="-285750" fontAlgn="base">
              <a:buFont typeface="Arial,Sans-Serif" panose="020B0604020202020204" pitchFamily="34" charset="0"/>
              <a:buChar char="•"/>
            </a:pPr>
            <a:r>
              <a:rPr lang="en-AU" sz="1600" b="1" dirty="0">
                <a:ea typeface="+mn-lt"/>
                <a:cs typeface="+mn-lt"/>
              </a:rPr>
              <a:t>Facts</a:t>
            </a:r>
            <a:r>
              <a:rPr lang="en-AU" sz="1600" dirty="0">
                <a:ea typeface="+mn-lt"/>
                <a:cs typeface="+mn-lt"/>
              </a:rPr>
              <a:t>: Rental provider sought possession following violent and intimidating conduct by renter against neighbours, resulting in criminal charges and IVO. Renter had a psychiatric condition which caused the dangerous behaviour. Rental provider operated apartments which they would rent out to vulnerable people at risk of homelessness.</a:t>
            </a:r>
            <a:endParaRPr lang="en-US" dirty="0"/>
          </a:p>
          <a:p>
            <a:pPr marL="285750" indent="-285750">
              <a:buFont typeface="Arial,Sans-Serif" panose="020B0604020202020204" pitchFamily="34" charset="0"/>
              <a:buChar char="•"/>
            </a:pPr>
            <a:r>
              <a:rPr lang="en-AU" sz="1600" b="1" dirty="0">
                <a:ea typeface="+mn-lt"/>
                <a:cs typeface="+mn-lt"/>
              </a:rPr>
              <a:t>Question:</a:t>
            </a:r>
            <a:r>
              <a:rPr lang="en-AU" sz="1600" dirty="0">
                <a:ea typeface="+mn-lt"/>
                <a:cs typeface="+mn-lt"/>
              </a:rPr>
              <a:t> Was it reasonable and proportionate to make a possession order? </a:t>
            </a:r>
          </a:p>
          <a:p>
            <a:pPr marL="285750" indent="-285750">
              <a:buFont typeface="Arial,Sans-Serif" panose="020B0604020202020204" pitchFamily="34" charset="0"/>
              <a:buChar char="•"/>
            </a:pPr>
            <a:r>
              <a:rPr lang="en-AU" sz="1600" b="1" dirty="0">
                <a:ea typeface="+mn-lt"/>
                <a:cs typeface="+mn-lt"/>
              </a:rPr>
              <a:t>VCAT decision:</a:t>
            </a:r>
            <a:r>
              <a:rPr lang="en-AU" sz="1600" dirty="0">
                <a:ea typeface="+mn-lt"/>
                <a:cs typeface="+mn-lt"/>
              </a:rPr>
              <a:t> It was not reasonable and proportionate to make a possession order, having regard to:</a:t>
            </a:r>
          </a:p>
          <a:p>
            <a:pPr marL="359410" lvl="2" indent="-179705"/>
            <a:r>
              <a:rPr lang="en-AU" sz="1600" dirty="0">
                <a:ea typeface="+mn-lt"/>
                <a:cs typeface="+mn-lt"/>
              </a:rPr>
              <a:t>renter was receiving treatment for psychiatric condition</a:t>
            </a:r>
          </a:p>
          <a:p>
            <a:pPr marL="359410" lvl="2" indent="-179705"/>
            <a:r>
              <a:rPr lang="en-AU" sz="1600" dirty="0">
                <a:ea typeface="+mn-lt"/>
                <a:cs typeface="+mn-lt"/>
              </a:rPr>
              <a:t>renter showed signs of improving and was expected to improve further</a:t>
            </a:r>
          </a:p>
          <a:p>
            <a:pPr marL="359410" lvl="2" indent="-179705"/>
            <a:r>
              <a:rPr lang="en-AU" sz="1600" dirty="0">
                <a:ea typeface="+mn-lt"/>
                <a:cs typeface="+mn-lt"/>
              </a:rPr>
              <a:t>if renter rendered homeless, treatment would be destabilised.</a:t>
            </a:r>
          </a:p>
          <a:p>
            <a:pPr marL="359410" lvl="2" indent="-179705"/>
            <a:r>
              <a:rPr lang="en-AU" sz="1600" dirty="0">
                <a:ea typeface="+mn-lt"/>
                <a:cs typeface="+mn-lt"/>
              </a:rPr>
              <a:t>VCAT ordered application for possession be adjourned to a later date (with </a:t>
            </a:r>
            <a:r>
              <a:rPr lang="en-AU" sz="1600">
                <a:ea typeface="+mn-lt"/>
                <a:cs typeface="+mn-lt"/>
              </a:rPr>
              <a:t>rental provider </a:t>
            </a:r>
            <a:r>
              <a:rPr lang="en-AU" sz="1600" dirty="0">
                <a:ea typeface="+mn-lt"/>
                <a:cs typeface="+mn-lt"/>
              </a:rPr>
              <a:t>able to renew application if renter failed to comply with set conditions).</a:t>
            </a:r>
          </a:p>
        </p:txBody>
      </p:sp>
      <p:sp>
        <p:nvSpPr>
          <p:cNvPr id="3" name="Title 2"/>
          <p:cNvSpPr>
            <a:spLocks noGrp="1"/>
          </p:cNvSpPr>
          <p:nvPr>
            <p:ph type="title"/>
          </p:nvPr>
        </p:nvSpPr>
        <p:spPr>
          <a:xfrm>
            <a:off x="594000" y="205740"/>
            <a:ext cx="7956000" cy="1072260"/>
          </a:xfrm>
        </p:spPr>
        <p:txBody>
          <a:bodyPr/>
          <a:lstStyle/>
          <a:p>
            <a:r>
              <a:rPr lang="en-AU" sz="2800" i="1" dirty="0" err="1">
                <a:cs typeface="Arial"/>
              </a:rPr>
              <a:t>Lodden</a:t>
            </a:r>
            <a:r>
              <a:rPr lang="en-AU" sz="2800" i="1" dirty="0">
                <a:cs typeface="Arial"/>
              </a:rPr>
              <a:t> Mallee Housing Services Ltd v OBG [2021]</a:t>
            </a:r>
            <a:endParaRPr lang="en-AU" sz="2800" dirty="0">
              <a:cs typeface="Arial"/>
            </a:endParaRPr>
          </a:p>
        </p:txBody>
      </p:sp>
      <p:sp>
        <p:nvSpPr>
          <p:cNvPr id="4" name="Slide Number Placeholder 3"/>
          <p:cNvSpPr>
            <a:spLocks noGrp="1"/>
          </p:cNvSpPr>
          <p:nvPr>
            <p:ph type="sldNum" sz="quarter" idx="12"/>
          </p:nvPr>
        </p:nvSpPr>
        <p:spPr/>
        <p:txBody>
          <a:bodyPr/>
          <a:lstStyle/>
          <a:p>
            <a:fld id="{48B5C96C-4BBC-4B33-A047-1AA8DFEEEE65}" type="slidenum">
              <a:rPr lang="en-US" dirty="0" smtClean="0"/>
              <a:pPr/>
              <a:t>7</a:t>
            </a:fld>
            <a:endParaRPr lang="en-US"/>
          </a:p>
        </p:txBody>
      </p:sp>
    </p:spTree>
    <p:extLst>
      <p:ext uri="{BB962C8B-B14F-4D97-AF65-F5344CB8AC3E}">
        <p14:creationId xmlns:p14="http://schemas.microsoft.com/office/powerpoint/2010/main" val="22966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36000" tIns="36000" rIns="36000" bIns="36000" rtlCol="0" anchor="t">
            <a:noAutofit/>
          </a:bodyPr>
          <a:lstStyle/>
          <a:p>
            <a:pPr marL="285750" indent="-285750" fontAlgn="base">
              <a:buFont typeface="Arial,Sans-Serif" panose="020B0604020202020204" pitchFamily="34" charset="0"/>
              <a:buChar char="•"/>
            </a:pPr>
            <a:r>
              <a:rPr lang="en-AU" sz="1600" b="1" dirty="0">
                <a:ea typeface="+mn-lt"/>
                <a:cs typeface="+mn-lt"/>
              </a:rPr>
              <a:t>Facts</a:t>
            </a:r>
            <a:r>
              <a:rPr lang="en-AU" sz="1600" dirty="0">
                <a:ea typeface="+mn-lt"/>
                <a:cs typeface="+mn-lt"/>
              </a:rPr>
              <a:t>: </a:t>
            </a:r>
            <a:r>
              <a:rPr lang="en-AU" sz="1600">
                <a:ea typeface="+mn-lt"/>
                <a:cs typeface="+mn-lt"/>
              </a:rPr>
              <a:t>Rental provider </a:t>
            </a:r>
            <a:r>
              <a:rPr lang="en-AU" sz="1600" dirty="0">
                <a:ea typeface="+mn-lt"/>
                <a:cs typeface="+mn-lt"/>
              </a:rPr>
              <a:t>sought possession as intending to sell property. Renter opposed eviction as she had lived there for 6 years, was a pensioner unable to pay for removalist, and was incapable of moving due to physical and mental health.</a:t>
            </a:r>
            <a:endParaRPr lang="en-US" sz="1600" dirty="0">
              <a:ea typeface="+mn-lt"/>
              <a:cs typeface="+mn-lt"/>
            </a:endParaRPr>
          </a:p>
          <a:p>
            <a:pPr marL="285750" indent="-285750">
              <a:buFont typeface="Arial,Sans-Serif" panose="020B0604020202020204" pitchFamily="34" charset="0"/>
              <a:buChar char="•"/>
            </a:pPr>
            <a:r>
              <a:rPr lang="en-AU" sz="1600" b="1" dirty="0">
                <a:ea typeface="+mn-lt"/>
                <a:cs typeface="+mn-lt"/>
              </a:rPr>
              <a:t>Question:</a:t>
            </a:r>
            <a:r>
              <a:rPr lang="en-AU" sz="1600" dirty="0">
                <a:ea typeface="+mn-lt"/>
                <a:cs typeface="+mn-lt"/>
              </a:rPr>
              <a:t> Was it reasonable and proportionate to make a possession order? </a:t>
            </a:r>
          </a:p>
          <a:p>
            <a:pPr marL="285750" indent="-285750">
              <a:buFont typeface="Arial,Sans-Serif" panose="020B0604020202020204" pitchFamily="34" charset="0"/>
              <a:buChar char="•"/>
            </a:pPr>
            <a:r>
              <a:rPr lang="en-AU" sz="1600" b="1" dirty="0">
                <a:ea typeface="+mn-lt"/>
                <a:cs typeface="+mn-lt"/>
              </a:rPr>
              <a:t>VCAT decision: </a:t>
            </a:r>
            <a:r>
              <a:rPr lang="en-AU" sz="1600" dirty="0">
                <a:ea typeface="+mn-lt"/>
                <a:cs typeface="+mn-lt"/>
              </a:rPr>
              <a:t>It was reasonable and proportionate to make a PO, having regard to:</a:t>
            </a:r>
          </a:p>
          <a:p>
            <a:pPr marL="359410" lvl="2" indent="-179705"/>
            <a:r>
              <a:rPr lang="en-AU" sz="1400">
                <a:ea typeface="+mn-lt"/>
                <a:cs typeface="+mn-lt"/>
              </a:rPr>
              <a:t>renter’s physical injuries were not completely prohibitive</a:t>
            </a:r>
          </a:p>
          <a:p>
            <a:pPr marL="359410" lvl="2" indent="-179705"/>
            <a:r>
              <a:rPr lang="en-AU" sz="1400">
                <a:ea typeface="+mn-lt"/>
                <a:cs typeface="+mn-lt"/>
              </a:rPr>
              <a:t>renter had few possessions, so move would not be difficult</a:t>
            </a:r>
          </a:p>
          <a:p>
            <a:pPr marL="359410" lvl="2" indent="-179705"/>
            <a:r>
              <a:rPr lang="en-AU" sz="1400">
                <a:ea typeface="+mn-lt"/>
                <a:cs typeface="+mn-lt"/>
              </a:rPr>
              <a:t>several cheaper properties available nearby, so renter unlikely to become homeless</a:t>
            </a:r>
          </a:p>
          <a:p>
            <a:pPr marL="359410" lvl="2" indent="-179705"/>
            <a:r>
              <a:rPr lang="en-AU" sz="1400">
                <a:ea typeface="+mn-lt"/>
                <a:cs typeface="+mn-lt"/>
              </a:rPr>
              <a:t>while rental provider had no immediate need to sell the premises, had waited 5 months and was entitled to sell</a:t>
            </a:r>
          </a:p>
          <a:p>
            <a:pPr marL="359410" lvl="2" indent="-179705">
              <a:buClr>
                <a:srgbClr val="F47932"/>
              </a:buClr>
            </a:pPr>
            <a:r>
              <a:rPr lang="en-AU" sz="1400">
                <a:ea typeface="+mn-lt"/>
                <a:cs typeface="+mn-lt"/>
              </a:rPr>
              <a:t>reasonable for rental provider to take advantage of current market to get best price by selling it vacant.</a:t>
            </a:r>
            <a:endParaRPr lang="en-AU" sz="1400"/>
          </a:p>
        </p:txBody>
      </p:sp>
      <p:sp>
        <p:nvSpPr>
          <p:cNvPr id="3" name="Title 2"/>
          <p:cNvSpPr>
            <a:spLocks noGrp="1"/>
          </p:cNvSpPr>
          <p:nvPr>
            <p:ph type="title"/>
          </p:nvPr>
        </p:nvSpPr>
        <p:spPr>
          <a:xfrm>
            <a:off x="594000" y="205740"/>
            <a:ext cx="7956000" cy="1072260"/>
          </a:xfrm>
        </p:spPr>
        <p:txBody>
          <a:bodyPr/>
          <a:lstStyle/>
          <a:p>
            <a:r>
              <a:rPr lang="en-AU" sz="2800" i="1" dirty="0">
                <a:ea typeface="+mj-lt"/>
                <a:cs typeface="+mj-lt"/>
              </a:rPr>
              <a:t>Lynch v Manion (Residential Tenancies) </a:t>
            </a:r>
            <a:r>
              <a:rPr lang="en-AU" sz="2800" dirty="0">
                <a:ea typeface="+mj-lt"/>
                <a:cs typeface="+mj-lt"/>
              </a:rPr>
              <a:t>[2021]  </a:t>
            </a:r>
            <a:endParaRPr lang="en-US" dirty="0"/>
          </a:p>
        </p:txBody>
      </p:sp>
      <p:sp>
        <p:nvSpPr>
          <p:cNvPr id="4" name="Slide Number Placeholder 3"/>
          <p:cNvSpPr>
            <a:spLocks noGrp="1"/>
          </p:cNvSpPr>
          <p:nvPr>
            <p:ph type="sldNum" sz="quarter" idx="12"/>
          </p:nvPr>
        </p:nvSpPr>
        <p:spPr/>
        <p:txBody>
          <a:bodyPr/>
          <a:lstStyle/>
          <a:p>
            <a:fld id="{48B5C96C-4BBC-4B33-A047-1AA8DFEEEE65}" type="slidenum">
              <a:rPr lang="en-US" dirty="0" smtClean="0"/>
              <a:pPr/>
              <a:t>8</a:t>
            </a:fld>
            <a:endParaRPr lang="en-US"/>
          </a:p>
        </p:txBody>
      </p:sp>
    </p:spTree>
    <p:extLst>
      <p:ext uri="{BB962C8B-B14F-4D97-AF65-F5344CB8AC3E}">
        <p14:creationId xmlns:p14="http://schemas.microsoft.com/office/powerpoint/2010/main" val="19857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36000" tIns="36000" rIns="36000" bIns="36000" rtlCol="0" anchor="t">
            <a:noAutofit/>
          </a:bodyPr>
          <a:lstStyle/>
          <a:p>
            <a:pPr marL="285750" indent="-285750" fontAlgn="base">
              <a:buFont typeface="Arial,Sans-Serif" panose="020B0604020202020204" pitchFamily="34" charset="0"/>
              <a:buChar char="•"/>
            </a:pPr>
            <a:r>
              <a:rPr lang="en-AU" sz="1600" b="1" dirty="0">
                <a:ea typeface="+mn-lt"/>
                <a:cs typeface="+mn-lt"/>
              </a:rPr>
              <a:t>Facts</a:t>
            </a:r>
            <a:r>
              <a:rPr lang="en-AU" sz="1600" dirty="0">
                <a:ea typeface="+mn-lt"/>
                <a:cs typeface="+mn-lt"/>
              </a:rPr>
              <a:t>: Rental provider sought possession as intending to sell property. Had received advice that a sale with vacant possession would be more attractive to buyers. Renter opposed eviction. </a:t>
            </a:r>
          </a:p>
          <a:p>
            <a:pPr marL="285750" indent="-285750">
              <a:buFont typeface="Arial,Sans-Serif" panose="020B0604020202020204" pitchFamily="34" charset="0"/>
              <a:buChar char="•"/>
            </a:pPr>
            <a:r>
              <a:rPr lang="en-AU" sz="1600" b="1" dirty="0">
                <a:ea typeface="+mn-lt"/>
                <a:cs typeface="+mn-lt"/>
              </a:rPr>
              <a:t>Question:</a:t>
            </a:r>
            <a:r>
              <a:rPr lang="en-AU" sz="1600" dirty="0">
                <a:ea typeface="+mn-lt"/>
                <a:cs typeface="+mn-lt"/>
              </a:rPr>
              <a:t> Was it reasonable and proportionate to make a possession order? </a:t>
            </a:r>
          </a:p>
          <a:p>
            <a:pPr marL="285750" indent="-285750">
              <a:buFont typeface="Arial,Sans-Serif" panose="020B0604020202020204" pitchFamily="34" charset="0"/>
              <a:buChar char="•"/>
            </a:pPr>
            <a:r>
              <a:rPr lang="en-AU" sz="1600" b="1" dirty="0">
                <a:ea typeface="+mn-lt"/>
                <a:cs typeface="+mn-lt"/>
              </a:rPr>
              <a:t>VCAT decision: </a:t>
            </a:r>
            <a:r>
              <a:rPr lang="en-AU" sz="1600" dirty="0">
                <a:ea typeface="+mn-lt"/>
                <a:cs typeface="+mn-lt"/>
              </a:rPr>
              <a:t>Whilst the NTV was valid, it was not reasonable and proportionate to make a PO, having regard to:</a:t>
            </a:r>
          </a:p>
          <a:p>
            <a:pPr marL="359410" lvl="2" indent="-179705">
              <a:buFont typeface="Arial,Sans-Serif" panose="020B0604020202020204" pitchFamily="34" charset="0"/>
              <a:buChar char="•"/>
            </a:pPr>
            <a:r>
              <a:rPr lang="en-AU" sz="1400" dirty="0">
                <a:cs typeface="Arial"/>
              </a:rPr>
              <a:t>Renter had applied for numerous other properties </a:t>
            </a:r>
          </a:p>
          <a:p>
            <a:pPr marL="359410" lvl="2" indent="-179705">
              <a:buFont typeface="Arial,Sans-Serif" panose="020B0604020202020204" pitchFamily="34" charset="0"/>
              <a:buChar char="•"/>
            </a:pPr>
            <a:r>
              <a:rPr lang="en-AU" sz="1400" dirty="0">
                <a:cs typeface="Arial"/>
              </a:rPr>
              <a:t>Challenges of current rental market and housing crisis </a:t>
            </a:r>
          </a:p>
          <a:p>
            <a:pPr marL="359410" lvl="2" indent="-179705">
              <a:buFont typeface="Arial,Sans-Serif" panose="020B0604020202020204" pitchFamily="34" charset="0"/>
              <a:buChar char="•"/>
            </a:pPr>
            <a:r>
              <a:rPr lang="en-AU" sz="1400" dirty="0">
                <a:cs typeface="Arial"/>
              </a:rPr>
              <a:t>Risk of homelessness for renter if PO granted; </a:t>
            </a:r>
          </a:p>
          <a:p>
            <a:pPr marL="359410" lvl="2" indent="-179705">
              <a:buFont typeface="Arial,Sans-Serif" panose="020B0604020202020204" pitchFamily="34" charset="0"/>
              <a:buChar char="•"/>
            </a:pPr>
            <a:r>
              <a:rPr lang="en-AU" sz="1400" dirty="0">
                <a:cs typeface="Arial"/>
              </a:rPr>
              <a:t>Whilst rental provider needed to sell the property as they were struggling to pay their mortgage, any benefit gained by selling with vacant possession was outweighed by the impact on the renter.</a:t>
            </a:r>
            <a:r>
              <a:rPr lang="en-AU" sz="1600" dirty="0">
                <a:cs typeface="Arial"/>
              </a:rPr>
              <a:t> </a:t>
            </a:r>
          </a:p>
        </p:txBody>
      </p:sp>
      <p:sp>
        <p:nvSpPr>
          <p:cNvPr id="3" name="Title 2"/>
          <p:cNvSpPr>
            <a:spLocks noGrp="1"/>
          </p:cNvSpPr>
          <p:nvPr>
            <p:ph type="title"/>
          </p:nvPr>
        </p:nvSpPr>
        <p:spPr>
          <a:xfrm>
            <a:off x="594000" y="205740"/>
            <a:ext cx="7956000" cy="1072260"/>
          </a:xfrm>
        </p:spPr>
        <p:txBody>
          <a:bodyPr/>
          <a:lstStyle/>
          <a:p>
            <a:r>
              <a:rPr lang="en-AU" sz="2800" i="1" dirty="0" err="1">
                <a:cs typeface="Arial"/>
              </a:rPr>
              <a:t>Danrell</a:t>
            </a:r>
            <a:r>
              <a:rPr lang="en-AU" sz="2800" i="1" dirty="0">
                <a:cs typeface="Arial"/>
              </a:rPr>
              <a:t> v Morris (Residential Tenancies)</a:t>
            </a:r>
            <a:r>
              <a:rPr lang="en-AU" sz="2800" dirty="0">
                <a:cs typeface="Arial"/>
              </a:rPr>
              <a:t> [2022] </a:t>
            </a:r>
            <a:br>
              <a:rPr lang="en-AU" sz="2800" dirty="0">
                <a:cs typeface="Arial"/>
              </a:rPr>
            </a:br>
            <a:endParaRPr lang="en-AU" sz="2800" dirty="0">
              <a:cs typeface="Arial"/>
            </a:endParaRPr>
          </a:p>
        </p:txBody>
      </p:sp>
      <p:sp>
        <p:nvSpPr>
          <p:cNvPr id="4" name="Slide Number Placeholder 3"/>
          <p:cNvSpPr>
            <a:spLocks noGrp="1"/>
          </p:cNvSpPr>
          <p:nvPr>
            <p:ph type="sldNum" sz="quarter" idx="12"/>
          </p:nvPr>
        </p:nvSpPr>
        <p:spPr/>
        <p:txBody>
          <a:bodyPr/>
          <a:lstStyle/>
          <a:p>
            <a:fld id="{48B5C96C-4BBC-4B33-A047-1AA8DFEEEE65}" type="slidenum">
              <a:rPr lang="en-US" dirty="0" smtClean="0"/>
              <a:pPr/>
              <a:t>9</a:t>
            </a:fld>
            <a:endParaRPr lang="en-US"/>
          </a:p>
        </p:txBody>
      </p:sp>
    </p:spTree>
    <p:extLst>
      <p:ext uri="{BB962C8B-B14F-4D97-AF65-F5344CB8AC3E}">
        <p14:creationId xmlns:p14="http://schemas.microsoft.com/office/powerpoint/2010/main" val="444304391"/>
      </p:ext>
    </p:extLst>
  </p:cSld>
  <p:clrMapOvr>
    <a:masterClrMapping/>
  </p:clrMapOvr>
</p:sld>
</file>

<file path=ppt/theme/theme1.xml><?xml version="1.0" encoding="utf-8"?>
<a:theme xmlns:a="http://schemas.openxmlformats.org/drawingml/2006/main" name="JC One Line Titles">
  <a:themeElements>
    <a:clrScheme name="Justice Connect Theme">
      <a:dk1>
        <a:srgbClr val="000000"/>
      </a:dk1>
      <a:lt1>
        <a:sysClr val="window" lastClr="FFFFFF"/>
      </a:lt1>
      <a:dk2>
        <a:srgbClr val="024559"/>
      </a:dk2>
      <a:lt2>
        <a:srgbClr val="648290"/>
      </a:lt2>
      <a:accent1>
        <a:srgbClr val="F47932"/>
      </a:accent1>
      <a:accent2>
        <a:srgbClr val="00B2AD"/>
      </a:accent2>
      <a:accent3>
        <a:srgbClr val="44C8F5"/>
      </a:accent3>
      <a:accent4>
        <a:srgbClr val="0083C2"/>
      </a:accent4>
      <a:accent5>
        <a:srgbClr val="0E4E96"/>
      </a:accent5>
      <a:accent6>
        <a:srgbClr val="804098"/>
      </a:accent6>
      <a:hlink>
        <a:srgbClr val="0000FF"/>
      </a:hlink>
      <a:folHlink>
        <a:srgbClr val="9900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JC Table Header Fill 100%">
      <a:srgbClr val="00B2AD"/>
    </a:custClr>
    <a:custClr name="JC Table Fill 10%">
      <a:srgbClr val="E6F7F7"/>
    </a:custClr>
  </a:custClrLst>
  <a:extLst>
    <a:ext uri="{05A4C25C-085E-4340-85A3-A5531E510DB2}">
      <thm15:themeFamily xmlns:thm15="http://schemas.microsoft.com/office/thememl/2012/main" name="Powerpoint template [Read-Only]" id="{5AEDB89E-46C3-46DA-9526-85FB1921AD7F}" vid="{D3576DF0-5072-4D1C-B828-2456AD7764FC}"/>
    </a:ext>
  </a:extLst>
</a:theme>
</file>

<file path=ppt/theme/theme2.xml><?xml version="1.0" encoding="utf-8"?>
<a:theme xmlns:a="http://schemas.openxmlformats.org/drawingml/2006/main" name="JC Two Line Titles">
  <a:themeElements>
    <a:clrScheme name="Justice Connect Theme">
      <a:dk1>
        <a:srgbClr val="000000"/>
      </a:dk1>
      <a:lt1>
        <a:sysClr val="window" lastClr="FFFFFF"/>
      </a:lt1>
      <a:dk2>
        <a:srgbClr val="024559"/>
      </a:dk2>
      <a:lt2>
        <a:srgbClr val="648290"/>
      </a:lt2>
      <a:accent1>
        <a:srgbClr val="F47932"/>
      </a:accent1>
      <a:accent2>
        <a:srgbClr val="00B2AD"/>
      </a:accent2>
      <a:accent3>
        <a:srgbClr val="44C8F5"/>
      </a:accent3>
      <a:accent4>
        <a:srgbClr val="0083C2"/>
      </a:accent4>
      <a:accent5>
        <a:srgbClr val="0E4E96"/>
      </a:accent5>
      <a:accent6>
        <a:srgbClr val="804098"/>
      </a:accent6>
      <a:hlink>
        <a:srgbClr val="0000FF"/>
      </a:hlink>
      <a:folHlink>
        <a:srgbClr val="9900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JC Table Header Fill 100%">
      <a:srgbClr val="00B2AD"/>
    </a:custClr>
    <a:custClr name="JC Table Fill 10%">
      <a:srgbClr val="E6F7F7"/>
    </a:custClr>
  </a:custClrLst>
  <a:extLst>
    <a:ext uri="{05A4C25C-085E-4340-85A3-A5531E510DB2}">
      <thm15:themeFamily xmlns:thm15="http://schemas.microsoft.com/office/thememl/2012/main" name="Powerpoint template [Read-Only]" id="{5AEDB89E-46C3-46DA-9526-85FB1921AD7F}" vid="{ECDF0003-38D2-4777-941E-1EB2BCF9B77A}"/>
    </a:ext>
  </a:extLst>
</a:theme>
</file>

<file path=ppt/theme/theme3.xml><?xml version="1.0" encoding="utf-8"?>
<a:theme xmlns:a="http://schemas.openxmlformats.org/drawingml/2006/main" name="JC One Line Titles">
  <a:themeElements>
    <a:clrScheme name="Justice Connect Theme">
      <a:dk1>
        <a:srgbClr val="000000"/>
      </a:dk1>
      <a:lt1>
        <a:sysClr val="window" lastClr="FFFFFF"/>
      </a:lt1>
      <a:dk2>
        <a:srgbClr val="024559"/>
      </a:dk2>
      <a:lt2>
        <a:srgbClr val="648290"/>
      </a:lt2>
      <a:accent1>
        <a:srgbClr val="F47932"/>
      </a:accent1>
      <a:accent2>
        <a:srgbClr val="00B2AD"/>
      </a:accent2>
      <a:accent3>
        <a:srgbClr val="44C8F5"/>
      </a:accent3>
      <a:accent4>
        <a:srgbClr val="0083C2"/>
      </a:accent4>
      <a:accent5>
        <a:srgbClr val="0E4E96"/>
      </a:accent5>
      <a:accent6>
        <a:srgbClr val="804098"/>
      </a:accent6>
      <a:hlink>
        <a:srgbClr val="0000FF"/>
      </a:hlink>
      <a:folHlink>
        <a:srgbClr val="9900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JC Table Header Fill 100%">
      <a:srgbClr val="00B2AD"/>
    </a:custClr>
    <a:custClr name="JC Table Fill 10%">
      <a:srgbClr val="E6F7F7"/>
    </a:custClr>
  </a:custClrLst>
  <a:extLst>
    <a:ext uri="{05A4C25C-085E-4340-85A3-A5531E510DB2}">
      <thm15:themeFamily xmlns:thm15="http://schemas.microsoft.com/office/thememl/2012/main" name="Powerpoint template [Read-Only]" id="{5AEDB89E-46C3-46DA-9526-85FB1921AD7F}" vid="{D3576DF0-5072-4D1C-B828-2456AD7764FC}"/>
    </a:ext>
  </a:extLst>
</a:theme>
</file>

<file path=ppt/theme/theme4.xml><?xml version="1.0" encoding="utf-8"?>
<a:theme xmlns:a="http://schemas.openxmlformats.org/drawingml/2006/main" name="JC One Line Titles">
  <a:themeElements>
    <a:clrScheme name="Justice Connect Theme">
      <a:dk1>
        <a:srgbClr val="000000"/>
      </a:dk1>
      <a:lt1>
        <a:sysClr val="window" lastClr="FFFFFF"/>
      </a:lt1>
      <a:dk2>
        <a:srgbClr val="024559"/>
      </a:dk2>
      <a:lt2>
        <a:srgbClr val="648290"/>
      </a:lt2>
      <a:accent1>
        <a:srgbClr val="F47932"/>
      </a:accent1>
      <a:accent2>
        <a:srgbClr val="00B2AD"/>
      </a:accent2>
      <a:accent3>
        <a:srgbClr val="44C8F5"/>
      </a:accent3>
      <a:accent4>
        <a:srgbClr val="0083C2"/>
      </a:accent4>
      <a:accent5>
        <a:srgbClr val="0E4E96"/>
      </a:accent5>
      <a:accent6>
        <a:srgbClr val="804098"/>
      </a:accent6>
      <a:hlink>
        <a:srgbClr val="0000FF"/>
      </a:hlink>
      <a:folHlink>
        <a:srgbClr val="9900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JC Table Header Fill 100%">
      <a:srgbClr val="00B2AD"/>
    </a:custClr>
    <a:custClr name="JC Table Fill 10%">
      <a:srgbClr val="E6F7F7"/>
    </a:custClr>
  </a:custClrLst>
  <a:extLst>
    <a:ext uri="{05A4C25C-085E-4340-85A3-A5531E510DB2}">
      <thm15:themeFamily xmlns:thm15="http://schemas.microsoft.com/office/thememl/2012/main" name="Powerpoint template [Read-Only]" id="{5AEDB89E-46C3-46DA-9526-85FB1921AD7F}" vid="{D3576DF0-5072-4D1C-B828-2456AD7764FC}"/>
    </a:ext>
  </a:extLst>
</a:theme>
</file>

<file path=ppt/theme/theme5.xml><?xml version="1.0" encoding="utf-8"?>
<a:theme xmlns:a="http://schemas.openxmlformats.org/drawingml/2006/main" name="JC One Line Titles">
  <a:themeElements>
    <a:clrScheme name="Justice Connect Theme">
      <a:dk1>
        <a:srgbClr val="000000"/>
      </a:dk1>
      <a:lt1>
        <a:sysClr val="window" lastClr="FFFFFF"/>
      </a:lt1>
      <a:dk2>
        <a:srgbClr val="024559"/>
      </a:dk2>
      <a:lt2>
        <a:srgbClr val="648290"/>
      </a:lt2>
      <a:accent1>
        <a:srgbClr val="F47932"/>
      </a:accent1>
      <a:accent2>
        <a:srgbClr val="00B2AD"/>
      </a:accent2>
      <a:accent3>
        <a:srgbClr val="44C8F5"/>
      </a:accent3>
      <a:accent4>
        <a:srgbClr val="0083C2"/>
      </a:accent4>
      <a:accent5>
        <a:srgbClr val="0E4E96"/>
      </a:accent5>
      <a:accent6>
        <a:srgbClr val="804098"/>
      </a:accent6>
      <a:hlink>
        <a:srgbClr val="0000FF"/>
      </a:hlink>
      <a:folHlink>
        <a:srgbClr val="9900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JC Table Header Fill 100%">
      <a:srgbClr val="00B2AD"/>
    </a:custClr>
    <a:custClr name="JC Table Fill 10%">
      <a:srgbClr val="E6F7F7"/>
    </a:custClr>
  </a:custClrLst>
  <a:extLst>
    <a:ext uri="{05A4C25C-085E-4340-85A3-A5531E510DB2}">
      <thm15:themeFamily xmlns:thm15="http://schemas.microsoft.com/office/thememl/2012/main" name="Powerpoint template [Read-Only]" id="{5AEDB89E-46C3-46DA-9526-85FB1921AD7F}" vid="{D3576DF0-5072-4D1C-B828-2456AD7764F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3_ xmlns="3ecdb746-c662-4e45-83f8-de6f08928d03" xsi:nil="true"/>
    <Shared_x0020_with xmlns="3ecdb746-c662-4e45-83f8-de6f08928d03" xsi:nil="true"/>
    <gl3r xmlns="3ecdb746-c662-4e45-83f8-de6f08928d03" xsi:nil="true"/>
    <_x0023_ xmlns="3ecdb746-c662-4e45-83f8-de6f08928d03" xsi:nil="true"/>
    <TaxCatchAll xmlns="ed15bcc2-ebd8-4432-8f72-b417d7a93d5d" xsi:nil="true"/>
    <lcf76f155ced4ddcb4097134ff3c332f xmlns="3ecdb746-c662-4e45-83f8-de6f08928d03">
      <Terms xmlns="http://schemas.microsoft.com/office/infopath/2007/PartnerControls"/>
    </lcf76f155ced4ddcb4097134ff3c332f>
    <VersionDate xmlns="3ecdb746-c662-4e45-83f8-de6f08928d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32279744D6BB4FAFE8FFEF2B51C964" ma:contentTypeVersion="21" ma:contentTypeDescription="Create a new document." ma:contentTypeScope="" ma:versionID="7ea660594f635db0ae1b2855771c945d">
  <xsd:schema xmlns:xsd="http://www.w3.org/2001/XMLSchema" xmlns:xs="http://www.w3.org/2001/XMLSchema" xmlns:p="http://schemas.microsoft.com/office/2006/metadata/properties" xmlns:ns2="ed15bcc2-ebd8-4432-8f72-b417d7a93d5d" xmlns:ns3="3ecdb746-c662-4e45-83f8-de6f08928d03" targetNamespace="http://schemas.microsoft.com/office/2006/metadata/properties" ma:root="true" ma:fieldsID="824cc09302b89ed578796d68710bac3a" ns2:_="" ns3:_="">
    <xsd:import namespace="ed15bcc2-ebd8-4432-8f72-b417d7a93d5d"/>
    <xsd:import namespace="3ecdb746-c662-4e45-83f8-de6f08928d0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Doc_x0023_" minOccurs="0"/>
                <xsd:element ref="ns3:Shared_x0020_with" minOccurs="0"/>
                <xsd:element ref="ns3:_x0023_" minOccurs="0"/>
                <xsd:element ref="ns3:gl3r" minOccurs="0"/>
                <xsd:element ref="ns3:MediaLengthInSeconds" minOccurs="0"/>
                <xsd:element ref="ns3:lcf76f155ced4ddcb4097134ff3c332f" minOccurs="0"/>
                <xsd:element ref="ns2:TaxCatchAll" minOccurs="0"/>
                <xsd:element ref="ns3:Vers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15bcc2-ebd8-4432-8f72-b417d7a93d5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e2a510e-d68b-4e83-a087-634fc2f2cf60}" ma:internalName="TaxCatchAll" ma:showField="CatchAllData" ma:web="ed15bcc2-ebd8-4432-8f72-b417d7a93d5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ecdb746-c662-4e45-83f8-de6f08928d0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oc_x0023_" ma:index="20" nillable="true" ma:displayName="Notes" ma:format="Dropdown" ma:internalName="Doc_x0023_">
      <xsd:simpleType>
        <xsd:restriction base="dms:Text">
          <xsd:maxLength value="255"/>
        </xsd:restriction>
      </xsd:simpleType>
    </xsd:element>
    <xsd:element name="Shared_x0020_with" ma:index="21" nillable="true" ma:displayName="Shared with" ma:internalName="Shared_x0020_with">
      <xsd:simpleType>
        <xsd:restriction base="dms:Text">
          <xsd:maxLength value="255"/>
        </xsd:restriction>
      </xsd:simpleType>
    </xsd:element>
    <xsd:element name="_x0023_" ma:index="22" nillable="true" ma:displayName="#" ma:format="Dropdown" ma:internalName="_x0023_" ma:percentage="FALSE">
      <xsd:simpleType>
        <xsd:restriction base="dms:Number"/>
      </xsd:simpleType>
    </xsd:element>
    <xsd:element name="gl3r" ma:index="23" nillable="true" ma:displayName="Shared On" ma:internalName="gl3r">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d0cae85-dd39-499b-942f-c882d3fef49a" ma:termSetId="09814cd3-568e-fe90-9814-8d621ff8fb84" ma:anchorId="fba54fb3-c3e1-fe81-a776-ca4b69148c4d" ma:open="true" ma:isKeyword="false">
      <xsd:complexType>
        <xsd:sequence>
          <xsd:element ref="pc:Terms" minOccurs="0" maxOccurs="1"/>
        </xsd:sequence>
      </xsd:complexType>
    </xsd:element>
    <xsd:element name="VersionDate" ma:index="28" nillable="true" ma:displayName="Version Date" ma:description="28 October 2020" ma:format="Dropdown" ma:internalName="VersionD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CD761A-025C-4D12-A10B-8F0A287B567C}">
  <ds:schemaRefs>
    <ds:schemaRef ds:uri="http://purl.org/dc/terms/"/>
    <ds:schemaRef ds:uri="http://schemas.microsoft.com/office/infopath/2007/PartnerControls"/>
    <ds:schemaRef ds:uri="3ecdb746-c662-4e45-83f8-de6f08928d03"/>
    <ds:schemaRef ds:uri="ed15bcc2-ebd8-4432-8f72-b417d7a93d5d"/>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E4F9BB1B-041E-479B-AED8-D51F324AE254}">
  <ds:schemaRefs>
    <ds:schemaRef ds:uri="http://schemas.microsoft.com/sharepoint/v3/contenttype/forms"/>
  </ds:schemaRefs>
</ds:datastoreItem>
</file>

<file path=customXml/itemProps3.xml><?xml version="1.0" encoding="utf-8"?>
<ds:datastoreItem xmlns:ds="http://schemas.openxmlformats.org/officeDocument/2006/customXml" ds:itemID="{3605989A-5DA4-4AC2-A60D-3AE1D9354751}">
  <ds:schemaRefs>
    <ds:schemaRef ds:uri="3ecdb746-c662-4e45-83f8-de6f08928d03"/>
    <ds:schemaRef ds:uri="ed15bcc2-ebd8-4432-8f72-b417d7a93d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214</TotalTime>
  <Words>1723</Words>
  <Application>Microsoft Office PowerPoint</Application>
  <PresentationFormat>On-screen Show (4:3)</PresentationFormat>
  <Paragraphs>169</Paragraphs>
  <Slides>22</Slides>
  <Notes>15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22</vt:i4>
      </vt:variant>
    </vt:vector>
  </HeadingPairs>
  <TitlesOfParts>
    <vt:vector size="32" baseType="lpstr">
      <vt:lpstr>Arial</vt:lpstr>
      <vt:lpstr>Arial,Sans-Serif</vt:lpstr>
      <vt:lpstr>Calibri</vt:lpstr>
      <vt:lpstr>Nunito Sans</vt:lpstr>
      <vt:lpstr>Wingdings</vt:lpstr>
      <vt:lpstr>JC One Line Titles</vt:lpstr>
      <vt:lpstr>JC Two Line Titles</vt:lpstr>
      <vt:lpstr>JC One Line Titles</vt:lpstr>
      <vt:lpstr>JC One Line Titles</vt:lpstr>
      <vt:lpstr>JC One Line Titles</vt:lpstr>
      <vt:lpstr> Making sense of evictions</vt:lpstr>
      <vt:lpstr>PowerPoint Presentation</vt:lpstr>
      <vt:lpstr>Reasons renters can get a NTV</vt:lpstr>
      <vt:lpstr>Possession order hearings at VCAT</vt:lpstr>
      <vt:lpstr>The reasonable and proportionate (R&amp;P) test – part 1 </vt:lpstr>
      <vt:lpstr>The R&amp;P test – part 2</vt:lpstr>
      <vt:lpstr>Lodden Mallee Housing Services Ltd v OBG [2021]</vt:lpstr>
      <vt:lpstr>Lynch v Manion (Residential Tenancies) [2021]  </vt:lpstr>
      <vt:lpstr>Danrell v Morris (Residential Tenancies) [2022]  </vt:lpstr>
      <vt:lpstr>Helping your client at VCAT</vt:lpstr>
      <vt:lpstr>VCAT adjournments &amp; rehearings</vt:lpstr>
      <vt:lpstr>Non-payment of rent – five strikes</vt:lpstr>
      <vt:lpstr>Five strikes - example</vt:lpstr>
      <vt:lpstr>Dear Landlord: Self- help for renters behind in the rent</vt:lpstr>
      <vt:lpstr>Where to get tenancy legal help</vt:lpstr>
      <vt:lpstr>VCOSS Renters' Rights   Making sense of evictions</vt:lpstr>
      <vt:lpstr>At any given time, there are over 30,000 consumers who are without a home and many consumers facing impending evictions and joining the long queues of trying to find affordable safe accommodation in Victoria.  1 in 4 renters are experiencing rental stress and spending over 30% of their income on rent.  So how can a case manager assist a consumer to sustain their tenancy   </vt:lpstr>
      <vt:lpstr>Outline</vt:lpstr>
      <vt:lpstr>Introduction</vt:lpstr>
      <vt:lpstr>What to do</vt:lpstr>
      <vt:lpstr>Further information and Assistance</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Katie Ho</dc:creator>
  <cp:lastModifiedBy>Amy Houston</cp:lastModifiedBy>
  <cp:revision>633</cp:revision>
  <cp:lastPrinted>2020-08-11T23:45:28Z</cp:lastPrinted>
  <dcterms:created xsi:type="dcterms:W3CDTF">2019-06-17T05:47:56Z</dcterms:created>
  <dcterms:modified xsi:type="dcterms:W3CDTF">2023-06-22T23:13:47Z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0x010100BF32279744D6BB4FAFE8FFEF2B51C964</vt:lpwstr>
  </property>
  <property fmtid="{D5CDD505-2E9C-101B-9397-08002B2CF9AE}" pid="3" name="MediaServiceImageTags">
    <vt:lpwstr/>
  </property>
</Properties>
</file>