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 id="2147483684" r:id="rId6"/>
    <p:sldMasterId id="2147483696" r:id="rId7"/>
    <p:sldMasterId id="2147483708" r:id="rId8"/>
    <p:sldMasterId id="2147483732" r:id="rId9"/>
  </p:sldMasterIdLst>
  <p:notesMasterIdLst>
    <p:notesMasterId r:id="rId26"/>
  </p:notesMasterIdLst>
  <p:sldIdLst>
    <p:sldId id="257" r:id="rId10"/>
    <p:sldId id="258" r:id="rId11"/>
    <p:sldId id="260" r:id="rId12"/>
    <p:sldId id="263" r:id="rId13"/>
    <p:sldId id="270" r:id="rId14"/>
    <p:sldId id="267" r:id="rId15"/>
    <p:sldId id="269" r:id="rId16"/>
    <p:sldId id="272" r:id="rId17"/>
    <p:sldId id="273" r:id="rId18"/>
    <p:sldId id="274" r:id="rId19"/>
    <p:sldId id="275" r:id="rId20"/>
    <p:sldId id="276" r:id="rId21"/>
    <p:sldId id="279" r:id="rId22"/>
    <p:sldId id="278" r:id="rId23"/>
    <p:sldId id="277" r:id="rId24"/>
    <p:sldId id="261" r:id="rId2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94"/>
  </p:normalViewPr>
  <p:slideViewPr>
    <p:cSldViewPr snapToGrid="0">
      <p:cViewPr varScale="1">
        <p:scale>
          <a:sx n="138" d="100"/>
          <a:sy n="138" d="100"/>
        </p:scale>
        <p:origin x="87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obhan Doyle" userId="cc546347-2f57-4e55-b9cc-0a625d999c90" providerId="ADAL" clId="{EC5420CA-668C-4820-B9C3-DD0218EC16C5}"/>
    <pc:docChg chg="addSld modSld sldOrd">
      <pc:chgData name="Siobhan Doyle" userId="cc546347-2f57-4e55-b9cc-0a625d999c90" providerId="ADAL" clId="{EC5420CA-668C-4820-B9C3-DD0218EC16C5}" dt="2026-08-03T00:08:23.923" v="6" actId="20577"/>
      <pc:docMkLst>
        <pc:docMk/>
      </pc:docMkLst>
      <pc:sldChg chg="modSp mod">
        <pc:chgData name="Siobhan Doyle" userId="cc546347-2f57-4e55-b9cc-0a625d999c90" providerId="ADAL" clId="{EC5420CA-668C-4820-B9C3-DD0218EC16C5}" dt="2026-08-03T00:08:23.923" v="6" actId="20577"/>
        <pc:sldMkLst>
          <pc:docMk/>
          <pc:sldMk cId="2429772345" sldId="260"/>
        </pc:sldMkLst>
        <pc:spChg chg="mod">
          <ac:chgData name="Siobhan Doyle" userId="cc546347-2f57-4e55-b9cc-0a625d999c90" providerId="ADAL" clId="{EC5420CA-668C-4820-B9C3-DD0218EC16C5}" dt="2026-08-03T00:08:23.923" v="6" actId="20577"/>
          <ac:spMkLst>
            <pc:docMk/>
            <pc:sldMk cId="2429772345" sldId="260"/>
            <ac:spMk id="3" creationId="{1CDE06DB-0110-3229-01DA-05C9BA1F5BCB}"/>
          </ac:spMkLst>
        </pc:spChg>
      </pc:sldChg>
      <pc:sldChg chg="modSp add ord">
        <pc:chgData name="Siobhan Doyle" userId="cc546347-2f57-4e55-b9cc-0a625d999c90" providerId="ADAL" clId="{EC5420CA-668C-4820-B9C3-DD0218EC16C5}" dt="2026-07-30T06:16:45.312" v="5"/>
        <pc:sldMkLst>
          <pc:docMk/>
          <pc:sldMk cId="3638550453" sldId="279"/>
        </pc:sldMkLst>
        <pc:spChg chg="mod">
          <ac:chgData name="Siobhan Doyle" userId="cc546347-2f57-4e55-b9cc-0a625d999c90" providerId="ADAL" clId="{EC5420CA-668C-4820-B9C3-DD0218EC16C5}" dt="2026-07-30T06:16:45.312" v="5"/>
          <ac:spMkLst>
            <pc:docMk/>
            <pc:sldMk cId="3638550453" sldId="279"/>
            <ac:spMk id="2" creationId="{8B56007E-60FA-EB2C-C81B-2AAA961611A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20297F-8698-4820-83FA-608EE8AB0A0B}" type="datetimeFigureOut">
              <a:rPr lang="en-AU" smtClean="0"/>
              <a:t>31/07/2026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575C3F-D85F-47A4-AF80-7C17589E9E3A}" type="slidenum">
              <a:rPr lang="en-AU" smtClean="0"/>
              <a:t>‹#›</a:t>
            </a:fld>
            <a:endParaRPr lang="en-AU"/>
          </a:p>
        </p:txBody>
      </p:sp>
    </p:spTree>
    <p:extLst>
      <p:ext uri="{BB962C8B-B14F-4D97-AF65-F5344CB8AC3E}">
        <p14:creationId xmlns:p14="http://schemas.microsoft.com/office/powerpoint/2010/main" val="914296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These are:</a:t>
            </a:r>
          </a:p>
          <a:p>
            <a:pPr marL="285750" lvl="0" indent="-285750">
              <a:buFont typeface="Arial" panose="020B0604020202020204" pitchFamily="34" charset="0"/>
              <a:buChar char="•"/>
            </a:pPr>
            <a:r>
              <a:rPr lang="en-AU" sz="1200" dirty="0"/>
              <a:t>the nature, frequency and duration of the conduct, including whether the conduct is a recurring breach of obligations;</a:t>
            </a:r>
          </a:p>
          <a:p>
            <a:pPr marL="285750" lvl="0" indent="-285750">
              <a:buFont typeface="Arial" panose="020B0604020202020204" pitchFamily="34" charset="0"/>
              <a:buChar char="•"/>
            </a:pPr>
            <a:r>
              <a:rPr lang="en-AU" sz="1200" dirty="0"/>
              <a:t>whether the breach is trivial;</a:t>
            </a:r>
          </a:p>
          <a:p>
            <a:pPr marL="285750" lvl="0" indent="-285750">
              <a:buFont typeface="Arial" panose="020B0604020202020204" pitchFamily="34" charset="0"/>
              <a:buChar char="•"/>
            </a:pPr>
            <a:r>
              <a:rPr lang="en-AU" sz="1200" dirty="0"/>
              <a:t>whether the breach was caused by the conduct of any person other than the renter;</a:t>
            </a:r>
          </a:p>
          <a:p>
            <a:pPr marL="285750" lvl="0" indent="-285750">
              <a:buFont typeface="Arial" panose="020B0604020202020204" pitchFamily="34" charset="0"/>
              <a:buChar char="•"/>
            </a:pPr>
            <a:r>
              <a:rPr lang="en-AU" sz="1200" dirty="0"/>
              <a:t>whether the renter has made an application for an intervention order and whether it was in force, contained an exclusion condition or other matters the Tribunal considers relevant;\</a:t>
            </a:r>
          </a:p>
          <a:p>
            <a:pPr marL="285750" lvl="0" indent="-285750">
              <a:buFont typeface="Arial" panose="020B0604020202020204" pitchFamily="34" charset="0"/>
              <a:buChar char="•"/>
            </a:pPr>
            <a:r>
              <a:rPr lang="en-AU" sz="1200" dirty="0"/>
              <a:t>whether the breach has been remedied as far as is practicable;</a:t>
            </a:r>
          </a:p>
          <a:p>
            <a:pPr marL="285750" lvl="0" indent="-285750">
              <a:buFont typeface="Arial" panose="020B0604020202020204" pitchFamily="34" charset="0"/>
              <a:buChar char="•"/>
            </a:pPr>
            <a:r>
              <a:rPr lang="en-AU" sz="1200" dirty="0"/>
              <a:t>whether the renter has or will soon have capacity to remedy the breach and comply with their obligations under their rental agreement;</a:t>
            </a:r>
          </a:p>
          <a:p>
            <a:pPr marL="285750" lvl="0" indent="-285750">
              <a:buFont typeface="Arial" panose="020B0604020202020204" pitchFamily="34" charset="0"/>
              <a:buChar char="•"/>
            </a:pPr>
            <a:r>
              <a:rPr lang="en-AU" sz="1200" dirty="0"/>
              <a:t>the effect of the conduct of the renter on others;</a:t>
            </a:r>
          </a:p>
          <a:p>
            <a:pPr marL="285750" lvl="0" indent="-285750">
              <a:buFont typeface="Arial" panose="020B0604020202020204" pitchFamily="34" charset="0"/>
              <a:buChar char="•"/>
            </a:pPr>
            <a:r>
              <a:rPr lang="en-AU" sz="1200" dirty="0"/>
              <a:t>whether any other order or course of action is reasonable available instead of making a possession order;</a:t>
            </a:r>
          </a:p>
          <a:p>
            <a:pPr marL="285750" lvl="0" indent="-285750">
              <a:buFont typeface="Arial" panose="020B0604020202020204" pitchFamily="34" charset="0"/>
              <a:buChar char="•"/>
            </a:pPr>
            <a:r>
              <a:rPr lang="en-AU" sz="1200" dirty="0"/>
              <a:t>as the case requires, the behaviour of the residential rental provider or the provider’s agent etc; and</a:t>
            </a:r>
          </a:p>
          <a:p>
            <a:pPr marL="285750" lvl="0" indent="-285750">
              <a:buFont typeface="Arial" panose="020B0604020202020204" pitchFamily="34" charset="0"/>
              <a:buChar char="•"/>
            </a:pPr>
            <a:r>
              <a:rPr lang="en-AU" sz="1200" dirty="0"/>
              <a:t>any other matter the Tribunal considers relevant.</a:t>
            </a:r>
          </a:p>
          <a:p>
            <a:endParaRPr lang="en-AU" dirty="0"/>
          </a:p>
        </p:txBody>
      </p:sp>
      <p:sp>
        <p:nvSpPr>
          <p:cNvPr id="4" name="Slide Number Placeholder 3"/>
          <p:cNvSpPr>
            <a:spLocks noGrp="1"/>
          </p:cNvSpPr>
          <p:nvPr>
            <p:ph type="sldNum" sz="quarter" idx="5"/>
          </p:nvPr>
        </p:nvSpPr>
        <p:spPr/>
        <p:txBody>
          <a:bodyPr/>
          <a:lstStyle/>
          <a:p>
            <a:fld id="{E8575C3F-D85F-47A4-AF80-7C17589E9E3A}" type="slidenum">
              <a:rPr lang="en-AU" smtClean="0"/>
              <a:t>5</a:t>
            </a:fld>
            <a:endParaRPr lang="en-AU"/>
          </a:p>
        </p:txBody>
      </p:sp>
    </p:spTree>
    <p:extLst>
      <p:ext uri="{BB962C8B-B14F-4D97-AF65-F5344CB8AC3E}">
        <p14:creationId xmlns:p14="http://schemas.microsoft.com/office/powerpoint/2010/main" val="2638147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FAF659-58E2-C744-B815-B9A8A57E142F}"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496135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FAF659-58E2-C744-B815-B9A8A57E142F}"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4284848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FAF659-58E2-C744-B815-B9A8A57E142F}"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130612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1A65B-7B8A-91A7-BD86-70544852A028}"/>
              </a:ext>
            </a:extLst>
          </p:cNvPr>
          <p:cNvSpPr>
            <a:spLocks noGrp="1"/>
          </p:cNvSpPr>
          <p:nvPr>
            <p:ph type="ctrTitle"/>
          </p:nvPr>
        </p:nvSpPr>
        <p:spPr>
          <a:xfrm>
            <a:off x="1143000" y="841375"/>
            <a:ext cx="6858000" cy="17907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C103915-AF09-9EB4-0274-BB23E04685AE}"/>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962F8FA-C2AE-E94D-C109-C785AD2B625E}"/>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5" name="Footer Placeholder 4">
            <a:extLst>
              <a:ext uri="{FF2B5EF4-FFF2-40B4-BE49-F238E27FC236}">
                <a16:creationId xmlns:a16="http://schemas.microsoft.com/office/drawing/2014/main" id="{03F20612-1706-2228-016D-C58AF89EC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5DF2EE-6287-BB84-7849-A84947810A05}"/>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720747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8A20A-2704-BECE-22BB-DB52A8CEE03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0060C3B-6386-A449-E3B4-75403F19611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856E93F-5449-581F-FCEC-A1BC2477057F}"/>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5" name="Footer Placeholder 4">
            <a:extLst>
              <a:ext uri="{FF2B5EF4-FFF2-40B4-BE49-F238E27FC236}">
                <a16:creationId xmlns:a16="http://schemas.microsoft.com/office/drawing/2014/main" id="{9E31D95D-6678-3DFE-29D9-8E8D980310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8D3B7-483C-6F76-617A-5506DD027433}"/>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1667243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D37C3-517C-DA74-DB80-5735DDFA04B9}"/>
              </a:ext>
            </a:extLst>
          </p:cNvPr>
          <p:cNvSpPr>
            <a:spLocks noGrp="1"/>
          </p:cNvSpPr>
          <p:nvPr>
            <p:ph type="title"/>
          </p:nvPr>
        </p:nvSpPr>
        <p:spPr>
          <a:xfrm>
            <a:off x="623888" y="1282700"/>
            <a:ext cx="7886700" cy="2139950"/>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C067C1E-4F2C-A765-0C11-2F317182F3E9}"/>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DABFD45-C126-83DE-6385-CCD1358C642A}"/>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5" name="Footer Placeholder 4">
            <a:extLst>
              <a:ext uri="{FF2B5EF4-FFF2-40B4-BE49-F238E27FC236}">
                <a16:creationId xmlns:a16="http://schemas.microsoft.com/office/drawing/2014/main" id="{6E4279F5-6F2F-D890-9004-167395A96D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D20A82-FB79-BF1A-4977-8E9DFC8B5809}"/>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2632569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B6D15-DA89-B07A-C2A5-B07C9486890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8D5310-DD9B-D695-98DB-06F98993A75D}"/>
              </a:ext>
            </a:extLst>
          </p:cNvPr>
          <p:cNvSpPr>
            <a:spLocks noGrp="1"/>
          </p:cNvSpPr>
          <p:nvPr>
            <p:ph sz="half" idx="1"/>
          </p:nvPr>
        </p:nvSpPr>
        <p:spPr>
          <a:xfrm>
            <a:off x="62865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0ADCE21-1A77-7B93-6D7D-A3A14F8511B0}"/>
              </a:ext>
            </a:extLst>
          </p:cNvPr>
          <p:cNvSpPr>
            <a:spLocks noGrp="1"/>
          </p:cNvSpPr>
          <p:nvPr>
            <p:ph sz="half" idx="2"/>
          </p:nvPr>
        </p:nvSpPr>
        <p:spPr>
          <a:xfrm>
            <a:off x="464820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82A4916-E9D1-D322-6B45-33E2790D85A8}"/>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6" name="Footer Placeholder 5">
            <a:extLst>
              <a:ext uri="{FF2B5EF4-FFF2-40B4-BE49-F238E27FC236}">
                <a16:creationId xmlns:a16="http://schemas.microsoft.com/office/drawing/2014/main" id="{1017730F-6EB4-36E9-AB67-D790135D89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83EA36-FB72-AE90-9238-8B9DC30C5E7D}"/>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3756681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AA2F3-6D9B-36E2-8C7E-B0110E2B67B1}"/>
              </a:ext>
            </a:extLst>
          </p:cNvPr>
          <p:cNvSpPr>
            <a:spLocks noGrp="1"/>
          </p:cNvSpPr>
          <p:nvPr>
            <p:ph type="title"/>
          </p:nvPr>
        </p:nvSpPr>
        <p:spPr>
          <a:xfrm>
            <a:off x="630238" y="274638"/>
            <a:ext cx="7886700" cy="993775"/>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93B7569-B023-22A7-92B9-084CFBE16C35}"/>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FC793B6-D5BA-5AA7-19BB-B6209893C096}"/>
              </a:ext>
            </a:extLst>
          </p:cNvPr>
          <p:cNvSpPr>
            <a:spLocks noGrp="1"/>
          </p:cNvSpPr>
          <p:nvPr>
            <p:ph sz="half" idx="2"/>
          </p:nvPr>
        </p:nvSpPr>
        <p:spPr>
          <a:xfrm>
            <a:off x="630238" y="1879600"/>
            <a:ext cx="3868737"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F3BE522-BD93-4A96-A7C3-EC7E6DB23147}"/>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DF46CDF-9831-DECD-6F41-AE0E9CD0F80C}"/>
              </a:ext>
            </a:extLst>
          </p:cNvPr>
          <p:cNvSpPr>
            <a:spLocks noGrp="1"/>
          </p:cNvSpPr>
          <p:nvPr>
            <p:ph sz="quarter" idx="4"/>
          </p:nvPr>
        </p:nvSpPr>
        <p:spPr>
          <a:xfrm>
            <a:off x="4629150" y="1879600"/>
            <a:ext cx="3887788"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BF13A6D-7C07-3291-B4F6-108012A2F54A}"/>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8" name="Footer Placeholder 7">
            <a:extLst>
              <a:ext uri="{FF2B5EF4-FFF2-40B4-BE49-F238E27FC236}">
                <a16:creationId xmlns:a16="http://schemas.microsoft.com/office/drawing/2014/main" id="{A3609D87-4668-0785-9355-F0D2195E44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1F2D96-2A93-E178-08E2-0D48557475B5}"/>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3755709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81077-CB5D-620F-765D-3AFD79CF6DD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FE23008-3289-EB42-0E01-7526408D09FC}"/>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4" name="Footer Placeholder 3">
            <a:extLst>
              <a:ext uri="{FF2B5EF4-FFF2-40B4-BE49-F238E27FC236}">
                <a16:creationId xmlns:a16="http://schemas.microsoft.com/office/drawing/2014/main" id="{9EA5EE1C-FC18-BE4B-8D45-0DA6F58AD6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E6A5C9-E5DE-6C51-0B8F-E53B9B952723}"/>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7525479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C164E4-54C6-48F3-419B-F4075951E257}"/>
              </a:ext>
            </a:extLst>
          </p:cNvPr>
          <p:cNvSpPr>
            <a:spLocks noGrp="1"/>
          </p:cNvSpPr>
          <p:nvPr>
            <p:ph type="dt" sz="half" idx="10"/>
          </p:nvPr>
        </p:nvSpPr>
        <p:spPr/>
        <p:txBody>
          <a:bodyPr/>
          <a:lstStyle/>
          <a:p>
            <a:fld id="{54E213CA-4CBB-DD48-8809-3EB33E71D031}" type="datetimeFigureOut">
              <a:rPr lang="en-US" smtClean="0"/>
              <a:t>7/31/2026</a:t>
            </a:fld>
            <a:endParaRPr lang="en-US"/>
          </a:p>
        </p:txBody>
      </p:sp>
      <p:sp>
        <p:nvSpPr>
          <p:cNvPr id="3" name="Footer Placeholder 2">
            <a:extLst>
              <a:ext uri="{FF2B5EF4-FFF2-40B4-BE49-F238E27FC236}">
                <a16:creationId xmlns:a16="http://schemas.microsoft.com/office/drawing/2014/main" id="{B7B7C1DF-1164-A74A-9FDE-D569503E1F8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64EC7F-3761-F4E8-B403-B0234381451E}"/>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2361150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D9ADF-230D-B59D-B0CC-20A2FCF6B90C}"/>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BA511D-B52C-A518-F4EC-34A604961DF4}"/>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710ACA0-B7CB-E165-93B3-05A5A27A04DA}"/>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2FB5B29-9931-D98F-4896-E9A95A2BCC11}"/>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6" name="Footer Placeholder 5">
            <a:extLst>
              <a:ext uri="{FF2B5EF4-FFF2-40B4-BE49-F238E27FC236}">
                <a16:creationId xmlns:a16="http://schemas.microsoft.com/office/drawing/2014/main" id="{3597BB20-78EC-A92C-AC8A-AB0C5594A7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D81F51-1E01-4A82-EE60-B22EDB74E852}"/>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134968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FAF659-58E2-C744-B815-B9A8A57E142F}"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15040215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906A7-BE42-E63C-683F-47D3A4CED3AB}"/>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B154606-E3AD-026D-7820-B5D712CB2C57}"/>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375D45-49B3-6536-A373-893B5CF20251}"/>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E1615E-CE93-B151-3762-E3090425F450}"/>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6" name="Footer Placeholder 5">
            <a:extLst>
              <a:ext uri="{FF2B5EF4-FFF2-40B4-BE49-F238E27FC236}">
                <a16:creationId xmlns:a16="http://schemas.microsoft.com/office/drawing/2014/main" id="{1A18FF22-EF09-753A-BC44-4F6684D7C0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5F31AE-DA35-5010-4ACB-438BBDF1D3C0}"/>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3900740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84D41-2D70-D0B1-D120-B4CA9397008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3626D78-F4D8-D8AE-EC17-0777D918EF2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4324CB2-63D5-26A1-5084-A21BE7D86F7A}"/>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5" name="Footer Placeholder 4">
            <a:extLst>
              <a:ext uri="{FF2B5EF4-FFF2-40B4-BE49-F238E27FC236}">
                <a16:creationId xmlns:a16="http://schemas.microsoft.com/office/drawing/2014/main" id="{2BB84D2F-8977-B086-1ED8-9D49DBCE82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792FD9-0E0B-4663-C2FC-5523B2CA34F3}"/>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3918773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EC6D50-D140-01C2-F1DA-A1013E85AAAD}"/>
              </a:ext>
            </a:extLst>
          </p:cNvPr>
          <p:cNvSpPr>
            <a:spLocks noGrp="1"/>
          </p:cNvSpPr>
          <p:nvPr>
            <p:ph type="title" orient="vert"/>
          </p:nvPr>
        </p:nvSpPr>
        <p:spPr>
          <a:xfrm>
            <a:off x="6543675" y="274638"/>
            <a:ext cx="1971675" cy="4357687"/>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B33B586-257C-0031-1BE1-C55911384D43}"/>
              </a:ext>
            </a:extLst>
          </p:cNvPr>
          <p:cNvSpPr>
            <a:spLocks noGrp="1"/>
          </p:cNvSpPr>
          <p:nvPr>
            <p:ph type="body" orient="vert" idx="1"/>
          </p:nvPr>
        </p:nvSpPr>
        <p:spPr>
          <a:xfrm>
            <a:off x="628650" y="274638"/>
            <a:ext cx="5762625" cy="435768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45C2872-E02C-A4FB-50C4-DAAAA93C94FB}"/>
              </a:ext>
            </a:extLst>
          </p:cNvPr>
          <p:cNvSpPr>
            <a:spLocks noGrp="1"/>
          </p:cNvSpPr>
          <p:nvPr>
            <p:ph type="dt" sz="half" idx="10"/>
          </p:nvPr>
        </p:nvSpPr>
        <p:spPr/>
        <p:txBody>
          <a:bodyPr/>
          <a:lstStyle/>
          <a:p>
            <a:fld id="{54E213CA-4CBB-DD48-8809-3EB33E71D031}" type="datetimeFigureOut">
              <a:rPr lang="en-US" smtClean="0"/>
              <a:t>8/3/2026</a:t>
            </a:fld>
            <a:endParaRPr lang="en-US"/>
          </a:p>
        </p:txBody>
      </p:sp>
      <p:sp>
        <p:nvSpPr>
          <p:cNvPr id="5" name="Footer Placeholder 4">
            <a:extLst>
              <a:ext uri="{FF2B5EF4-FFF2-40B4-BE49-F238E27FC236}">
                <a16:creationId xmlns:a16="http://schemas.microsoft.com/office/drawing/2014/main" id="{7B881193-F774-5943-9A0C-812C818A1E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DAC4CF-8BDD-72C6-A222-F2E15E9EBAF2}"/>
              </a:ext>
            </a:extLst>
          </p:cNvPr>
          <p:cNvSpPr>
            <a:spLocks noGrp="1"/>
          </p:cNvSpPr>
          <p:nvPr>
            <p:ph type="sldNum" sz="quarter" idx="12"/>
          </p:nvPr>
        </p:nvSpPr>
        <p:spPr/>
        <p:txBody>
          <a:bodyPr/>
          <a:lstStyle/>
          <a:p>
            <a:fld id="{D3391259-5ED0-864C-91B1-75D76BE00E70}" type="slidenum">
              <a:rPr lang="en-US" smtClean="0"/>
              <a:t>‹#›</a:t>
            </a:fld>
            <a:endParaRPr lang="en-US"/>
          </a:p>
        </p:txBody>
      </p:sp>
    </p:spTree>
    <p:extLst>
      <p:ext uri="{BB962C8B-B14F-4D97-AF65-F5344CB8AC3E}">
        <p14:creationId xmlns:p14="http://schemas.microsoft.com/office/powerpoint/2010/main" val="3310090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9CE22-CF25-9F62-AEFA-663131943C2D}"/>
              </a:ext>
            </a:extLst>
          </p:cNvPr>
          <p:cNvSpPr>
            <a:spLocks noGrp="1"/>
          </p:cNvSpPr>
          <p:nvPr>
            <p:ph type="ctrTitle"/>
          </p:nvPr>
        </p:nvSpPr>
        <p:spPr>
          <a:xfrm>
            <a:off x="1143000" y="841375"/>
            <a:ext cx="6858000" cy="17907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8F8354A-08CA-BDEF-C52E-94C6F65DB813}"/>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0BC2D52-0543-844E-6011-F892C1260361}"/>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5" name="Footer Placeholder 4">
            <a:extLst>
              <a:ext uri="{FF2B5EF4-FFF2-40B4-BE49-F238E27FC236}">
                <a16:creationId xmlns:a16="http://schemas.microsoft.com/office/drawing/2014/main" id="{3B0ED1AE-30B0-DFDD-6C59-586E13EBE3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CC1FFA-E0E7-9DF1-C4E6-8D82F3DC326B}"/>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40898424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A4CBD-30D0-BB04-3E78-D2AE8568764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F88F5AE-73FE-0ECA-2443-43FC6ED833C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B9BB051-0216-F821-B640-A075114911C1}"/>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5" name="Footer Placeholder 4">
            <a:extLst>
              <a:ext uri="{FF2B5EF4-FFF2-40B4-BE49-F238E27FC236}">
                <a16:creationId xmlns:a16="http://schemas.microsoft.com/office/drawing/2014/main" id="{7050B417-4784-AC70-2B4C-4D8ECF1097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7939F1-B423-F23C-4A44-C287BE8C07E7}"/>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1788124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FD85B-32CD-5A78-DA80-533E3042E156}"/>
              </a:ext>
            </a:extLst>
          </p:cNvPr>
          <p:cNvSpPr>
            <a:spLocks noGrp="1"/>
          </p:cNvSpPr>
          <p:nvPr>
            <p:ph type="title"/>
          </p:nvPr>
        </p:nvSpPr>
        <p:spPr>
          <a:xfrm>
            <a:off x="623888" y="1282700"/>
            <a:ext cx="7886700" cy="2139950"/>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EC5DF9F-294C-8499-8DA2-99909959F95E}"/>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FBA487F-4138-78A5-9BBE-E28AFD1B0B54}"/>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5" name="Footer Placeholder 4">
            <a:extLst>
              <a:ext uri="{FF2B5EF4-FFF2-40B4-BE49-F238E27FC236}">
                <a16:creationId xmlns:a16="http://schemas.microsoft.com/office/drawing/2014/main" id="{FFEF7F60-71E7-2A8D-F790-B0CB599DCB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BC745A-9545-ACDA-4F5C-12856511C34B}"/>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16359141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6F632-E9FF-3FF2-E500-45254DF99D4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CC0F0E1-99EC-0C5E-E669-1D3276C24F58}"/>
              </a:ext>
            </a:extLst>
          </p:cNvPr>
          <p:cNvSpPr>
            <a:spLocks noGrp="1"/>
          </p:cNvSpPr>
          <p:nvPr>
            <p:ph sz="half" idx="1"/>
          </p:nvPr>
        </p:nvSpPr>
        <p:spPr>
          <a:xfrm>
            <a:off x="62865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EF19A55-B0CE-AE6B-A90F-7D463A04D828}"/>
              </a:ext>
            </a:extLst>
          </p:cNvPr>
          <p:cNvSpPr>
            <a:spLocks noGrp="1"/>
          </p:cNvSpPr>
          <p:nvPr>
            <p:ph sz="half" idx="2"/>
          </p:nvPr>
        </p:nvSpPr>
        <p:spPr>
          <a:xfrm>
            <a:off x="464820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0FA7B84-6AFD-7A4B-94B9-200ECAD6DBAA}"/>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6" name="Footer Placeholder 5">
            <a:extLst>
              <a:ext uri="{FF2B5EF4-FFF2-40B4-BE49-F238E27FC236}">
                <a16:creationId xmlns:a16="http://schemas.microsoft.com/office/drawing/2014/main" id="{1C4C0693-24B4-D775-DD72-CF7038D075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A38D4F-7922-435F-A48C-9B46965D46AC}"/>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2145406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75746-946E-E273-2D48-D1A447CB20CB}"/>
              </a:ext>
            </a:extLst>
          </p:cNvPr>
          <p:cNvSpPr>
            <a:spLocks noGrp="1"/>
          </p:cNvSpPr>
          <p:nvPr>
            <p:ph type="title"/>
          </p:nvPr>
        </p:nvSpPr>
        <p:spPr>
          <a:xfrm>
            <a:off x="630238" y="274638"/>
            <a:ext cx="7886700" cy="993775"/>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B673EC8-28DE-2D55-EE57-CE3AEE21AD9C}"/>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6CF0B92-EC85-DBC6-C3F1-31DA51B2EC63}"/>
              </a:ext>
            </a:extLst>
          </p:cNvPr>
          <p:cNvSpPr>
            <a:spLocks noGrp="1"/>
          </p:cNvSpPr>
          <p:nvPr>
            <p:ph sz="half" idx="2"/>
          </p:nvPr>
        </p:nvSpPr>
        <p:spPr>
          <a:xfrm>
            <a:off x="630238" y="1879600"/>
            <a:ext cx="3868737"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E5681E1-6147-12A1-9140-76F53116CFBB}"/>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1B2A137-2D9C-67F3-349C-9AD11AC6C322}"/>
              </a:ext>
            </a:extLst>
          </p:cNvPr>
          <p:cNvSpPr>
            <a:spLocks noGrp="1"/>
          </p:cNvSpPr>
          <p:nvPr>
            <p:ph sz="quarter" idx="4"/>
          </p:nvPr>
        </p:nvSpPr>
        <p:spPr>
          <a:xfrm>
            <a:off x="4629150" y="1879600"/>
            <a:ext cx="3887788"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978A158-9778-B396-8589-D0CBAB88169E}"/>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8" name="Footer Placeholder 7">
            <a:extLst>
              <a:ext uri="{FF2B5EF4-FFF2-40B4-BE49-F238E27FC236}">
                <a16:creationId xmlns:a16="http://schemas.microsoft.com/office/drawing/2014/main" id="{41DDC19B-9C0F-60D4-5A24-BAAC5B3411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0A29FF-9938-775C-5BFF-0F86A4A8EDDB}"/>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1913346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219F-FC7B-AF41-528E-FD7BE96FE92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2FE120B-C5DC-A48C-57AD-258C596B1622}"/>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4" name="Footer Placeholder 3">
            <a:extLst>
              <a:ext uri="{FF2B5EF4-FFF2-40B4-BE49-F238E27FC236}">
                <a16:creationId xmlns:a16="http://schemas.microsoft.com/office/drawing/2014/main" id="{4BD62AFB-5404-4013-9E52-7E66CAC0F0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3C3EFE-1E4D-9ECA-A398-7AF1FC64F669}"/>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16141714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08C2B8-80D0-31CB-1606-958392AA7222}"/>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3" name="Footer Placeholder 2">
            <a:extLst>
              <a:ext uri="{FF2B5EF4-FFF2-40B4-BE49-F238E27FC236}">
                <a16:creationId xmlns:a16="http://schemas.microsoft.com/office/drawing/2014/main" id="{F58BB663-C61F-D4AD-96CA-1A9AD7004A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83432A-D552-21CE-CED3-FB0600650C36}"/>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243657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FAF659-58E2-C744-B815-B9A8A57E142F}" type="datetimeFigureOut">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41482034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40D38-4921-7239-9019-5285415246B3}"/>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77170F0-355E-BAF5-35FB-0B5BD66C78EC}"/>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BFF73F-2437-3A8E-7A27-CDFF1EF0613F}"/>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5CB5A2-C6E9-9277-4AB7-A06E4BE5BB20}"/>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6" name="Footer Placeholder 5">
            <a:extLst>
              <a:ext uri="{FF2B5EF4-FFF2-40B4-BE49-F238E27FC236}">
                <a16:creationId xmlns:a16="http://schemas.microsoft.com/office/drawing/2014/main" id="{D8632C48-FEC2-F250-BF98-E07D53C288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C3510-0D42-B095-328D-56118000A9B1}"/>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40318221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B9AD3-FCA4-6913-C142-555268A5457A}"/>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A0E0DE0-D6CD-11EA-8620-9B33B0E681E7}"/>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665B5D-27C9-A373-0369-74A7AE43D63B}"/>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FDCF46A-A963-3C4B-D942-90028FCEAE3F}"/>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6" name="Footer Placeholder 5">
            <a:extLst>
              <a:ext uri="{FF2B5EF4-FFF2-40B4-BE49-F238E27FC236}">
                <a16:creationId xmlns:a16="http://schemas.microsoft.com/office/drawing/2014/main" id="{FF5021CF-EC52-5DDB-3CF8-1C167C7341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B6B87A-CA69-DF3A-0943-7A35176F3CBD}"/>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11161595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0C771-B69A-E331-B101-98F38464A9D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8A4FC87-DB87-5AF1-0E38-E8E21FD0463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8F2F19-C4A6-71BE-0DF8-DB7176D467C6}"/>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5" name="Footer Placeholder 4">
            <a:extLst>
              <a:ext uri="{FF2B5EF4-FFF2-40B4-BE49-F238E27FC236}">
                <a16:creationId xmlns:a16="http://schemas.microsoft.com/office/drawing/2014/main" id="{F1968438-96B7-6A41-5221-2FAAFF45F4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89B49A-3C13-6A0A-E107-934E99C946C1}"/>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2306635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812F74-D047-4D97-15C7-7CA7E60232CF}"/>
              </a:ext>
            </a:extLst>
          </p:cNvPr>
          <p:cNvSpPr>
            <a:spLocks noGrp="1"/>
          </p:cNvSpPr>
          <p:nvPr>
            <p:ph type="title" orient="vert"/>
          </p:nvPr>
        </p:nvSpPr>
        <p:spPr>
          <a:xfrm>
            <a:off x="6543675" y="274638"/>
            <a:ext cx="1971675" cy="4357687"/>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115C58-173A-B080-CF49-13ED1FAFE524}"/>
              </a:ext>
            </a:extLst>
          </p:cNvPr>
          <p:cNvSpPr>
            <a:spLocks noGrp="1"/>
          </p:cNvSpPr>
          <p:nvPr>
            <p:ph type="body" orient="vert" idx="1"/>
          </p:nvPr>
        </p:nvSpPr>
        <p:spPr>
          <a:xfrm>
            <a:off x="628650" y="274638"/>
            <a:ext cx="5762625" cy="435768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33760B7-A88E-C9D7-98C2-91306FDD5668}"/>
              </a:ext>
            </a:extLst>
          </p:cNvPr>
          <p:cNvSpPr>
            <a:spLocks noGrp="1"/>
          </p:cNvSpPr>
          <p:nvPr>
            <p:ph type="dt" sz="half" idx="10"/>
          </p:nvPr>
        </p:nvSpPr>
        <p:spPr/>
        <p:txBody>
          <a:bodyPr/>
          <a:lstStyle/>
          <a:p>
            <a:fld id="{3045CFD9-C807-3D46-8DAB-7A8C97E83796}" type="datetimeFigureOut">
              <a:rPr lang="en-US" smtClean="0"/>
              <a:t>8/3/2026</a:t>
            </a:fld>
            <a:endParaRPr lang="en-US"/>
          </a:p>
        </p:txBody>
      </p:sp>
      <p:sp>
        <p:nvSpPr>
          <p:cNvPr id="5" name="Footer Placeholder 4">
            <a:extLst>
              <a:ext uri="{FF2B5EF4-FFF2-40B4-BE49-F238E27FC236}">
                <a16:creationId xmlns:a16="http://schemas.microsoft.com/office/drawing/2014/main" id="{8C5B815C-3954-F0DD-B376-02C21667D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8D192-A5D0-D940-8A90-74EE5E6A56ED}"/>
              </a:ext>
            </a:extLst>
          </p:cNvPr>
          <p:cNvSpPr>
            <a:spLocks noGrp="1"/>
          </p:cNvSpPr>
          <p:nvPr>
            <p:ph type="sldNum" sz="quarter" idx="12"/>
          </p:nvPr>
        </p:nvSpPr>
        <p:spPr/>
        <p:txBody>
          <a:bodyPr/>
          <a:lstStyle/>
          <a:p>
            <a:fld id="{B4F5CC47-A088-F04E-859A-CCC8C6087C54}" type="slidenum">
              <a:rPr lang="en-US" smtClean="0"/>
              <a:t>‹#›</a:t>
            </a:fld>
            <a:endParaRPr lang="en-US"/>
          </a:p>
        </p:txBody>
      </p:sp>
    </p:spTree>
    <p:extLst>
      <p:ext uri="{BB962C8B-B14F-4D97-AF65-F5344CB8AC3E}">
        <p14:creationId xmlns:p14="http://schemas.microsoft.com/office/powerpoint/2010/main" val="35832917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EE1DC-67F1-D01E-9BF4-B3EEF7BD853D}"/>
              </a:ext>
            </a:extLst>
          </p:cNvPr>
          <p:cNvSpPr>
            <a:spLocks noGrp="1"/>
          </p:cNvSpPr>
          <p:nvPr>
            <p:ph type="ctrTitle"/>
          </p:nvPr>
        </p:nvSpPr>
        <p:spPr>
          <a:xfrm>
            <a:off x="1143000" y="841375"/>
            <a:ext cx="6858000" cy="17907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8A187AE-3B75-3164-EF7A-68050135C92D}"/>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B9B334F-340B-223A-39EC-CC7A6092FD49}"/>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5" name="Footer Placeholder 4">
            <a:extLst>
              <a:ext uri="{FF2B5EF4-FFF2-40B4-BE49-F238E27FC236}">
                <a16:creationId xmlns:a16="http://schemas.microsoft.com/office/drawing/2014/main" id="{05B354CE-6BFE-33FD-5528-CDDCBFB281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A3329-2ED9-A7BF-228D-4CC226B49E36}"/>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11959106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0B7D3-0170-1A6D-A6DF-1170CE456A4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FA2FB7B-0D9D-E87F-7BB7-3AA1CC83CAB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EBD8C2-2D26-9340-7D97-A93102B05521}"/>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5" name="Footer Placeholder 4">
            <a:extLst>
              <a:ext uri="{FF2B5EF4-FFF2-40B4-BE49-F238E27FC236}">
                <a16:creationId xmlns:a16="http://schemas.microsoft.com/office/drawing/2014/main" id="{43AF079B-E348-71DB-EE45-AB20BDEE77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A3DCE-6EC5-FD12-DC47-5961AC28C812}"/>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15422048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EC943-6FD0-063A-E64E-222E46DB2E92}"/>
              </a:ext>
            </a:extLst>
          </p:cNvPr>
          <p:cNvSpPr>
            <a:spLocks noGrp="1"/>
          </p:cNvSpPr>
          <p:nvPr>
            <p:ph type="title"/>
          </p:nvPr>
        </p:nvSpPr>
        <p:spPr>
          <a:xfrm>
            <a:off x="623888" y="1282700"/>
            <a:ext cx="7886700" cy="2139950"/>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1C17354-9F34-4D5D-9C27-EC7F8D88324C}"/>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315E347-D227-6821-F8E7-23FBBA952008}"/>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5" name="Footer Placeholder 4">
            <a:extLst>
              <a:ext uri="{FF2B5EF4-FFF2-40B4-BE49-F238E27FC236}">
                <a16:creationId xmlns:a16="http://schemas.microsoft.com/office/drawing/2014/main" id="{D868A3A2-21BB-BE29-28BA-FA850B0590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2C8E64-8348-0786-2F62-65BDB8622043}"/>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2634844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011-DE5A-E6B4-5D40-192C157AC51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AE670D6-3F9F-66E4-3C28-B70B979A0AEB}"/>
              </a:ext>
            </a:extLst>
          </p:cNvPr>
          <p:cNvSpPr>
            <a:spLocks noGrp="1"/>
          </p:cNvSpPr>
          <p:nvPr>
            <p:ph sz="half" idx="1"/>
          </p:nvPr>
        </p:nvSpPr>
        <p:spPr>
          <a:xfrm>
            <a:off x="62865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0A72904-D598-BFF2-58C4-4E7A1BB8EB6E}"/>
              </a:ext>
            </a:extLst>
          </p:cNvPr>
          <p:cNvSpPr>
            <a:spLocks noGrp="1"/>
          </p:cNvSpPr>
          <p:nvPr>
            <p:ph sz="half" idx="2"/>
          </p:nvPr>
        </p:nvSpPr>
        <p:spPr>
          <a:xfrm>
            <a:off x="464820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A7665FC-ECF5-332D-A3FD-F7958D20D13D}"/>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6" name="Footer Placeholder 5">
            <a:extLst>
              <a:ext uri="{FF2B5EF4-FFF2-40B4-BE49-F238E27FC236}">
                <a16:creationId xmlns:a16="http://schemas.microsoft.com/office/drawing/2014/main" id="{486F89BA-692C-23C1-7E24-54DCD6998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2028AE-4BC4-5C0E-0DAE-D97AD31D2F85}"/>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2032264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12DC9-D9BA-4A25-9480-96CE7DBED1E2}"/>
              </a:ext>
            </a:extLst>
          </p:cNvPr>
          <p:cNvSpPr>
            <a:spLocks noGrp="1"/>
          </p:cNvSpPr>
          <p:nvPr>
            <p:ph type="title"/>
          </p:nvPr>
        </p:nvSpPr>
        <p:spPr>
          <a:xfrm>
            <a:off x="630238" y="274638"/>
            <a:ext cx="7886700" cy="993775"/>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30A40BB-3ADE-3501-2B81-EEBE8A9E7B0E}"/>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823561B-526D-2F3F-7044-7741ED93495E}"/>
              </a:ext>
            </a:extLst>
          </p:cNvPr>
          <p:cNvSpPr>
            <a:spLocks noGrp="1"/>
          </p:cNvSpPr>
          <p:nvPr>
            <p:ph sz="half" idx="2"/>
          </p:nvPr>
        </p:nvSpPr>
        <p:spPr>
          <a:xfrm>
            <a:off x="630238" y="1879600"/>
            <a:ext cx="3868737"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ECBEFFD-A3DF-B169-7602-78B8BF224FFD}"/>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F9D7B89-F7B6-C91B-C734-20C788BB6848}"/>
              </a:ext>
            </a:extLst>
          </p:cNvPr>
          <p:cNvSpPr>
            <a:spLocks noGrp="1"/>
          </p:cNvSpPr>
          <p:nvPr>
            <p:ph sz="quarter" idx="4"/>
          </p:nvPr>
        </p:nvSpPr>
        <p:spPr>
          <a:xfrm>
            <a:off x="4629150" y="1879600"/>
            <a:ext cx="3887788"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03B9030-19A7-F0BE-F396-AAF0DD4F98C4}"/>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8" name="Footer Placeholder 7">
            <a:extLst>
              <a:ext uri="{FF2B5EF4-FFF2-40B4-BE49-F238E27FC236}">
                <a16:creationId xmlns:a16="http://schemas.microsoft.com/office/drawing/2014/main" id="{6925AB05-F553-5B55-ABC1-5DBE78B77D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F35B2F-0A3C-22C5-6DA6-CBD30DC866EE}"/>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37343422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B0EED-3568-ACB4-DA28-E2B8417EE91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66FEE14-D323-1D7D-7D92-4B5F9210EDEC}"/>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4" name="Footer Placeholder 3">
            <a:extLst>
              <a:ext uri="{FF2B5EF4-FFF2-40B4-BE49-F238E27FC236}">
                <a16:creationId xmlns:a16="http://schemas.microsoft.com/office/drawing/2014/main" id="{329A8994-5788-8EF2-E2E7-6C368598F8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FB4523-FB29-8682-D592-5154C6A59830}"/>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755384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FAF659-58E2-C744-B815-B9A8A57E142F}"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41461502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60BEDE-32CC-4848-9CD8-CADC60BC584B}"/>
              </a:ext>
            </a:extLst>
          </p:cNvPr>
          <p:cNvSpPr>
            <a:spLocks noGrp="1"/>
          </p:cNvSpPr>
          <p:nvPr>
            <p:ph type="dt" sz="half" idx="10"/>
          </p:nvPr>
        </p:nvSpPr>
        <p:spPr/>
        <p:txBody>
          <a:bodyPr/>
          <a:lstStyle/>
          <a:p>
            <a:fld id="{308DE79B-2C46-3640-94CC-D5A8704C40B9}" type="datetimeFigureOut">
              <a:rPr lang="en-US" smtClean="0"/>
              <a:t>7/31/2026</a:t>
            </a:fld>
            <a:endParaRPr lang="en-US"/>
          </a:p>
        </p:txBody>
      </p:sp>
      <p:sp>
        <p:nvSpPr>
          <p:cNvPr id="3" name="Footer Placeholder 2">
            <a:extLst>
              <a:ext uri="{FF2B5EF4-FFF2-40B4-BE49-F238E27FC236}">
                <a16:creationId xmlns:a16="http://schemas.microsoft.com/office/drawing/2014/main" id="{CCD076EC-FF50-5876-939C-4270DECD9C6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122A08-5591-E4CF-6A85-E41A786B335A}"/>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17024757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59BFD-E06B-DE1C-87D0-EED444081CA8}"/>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A7E3AEB-400F-D37B-ACDD-5DD37FD2370C}"/>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D590808-AEE6-70DB-5E2E-BA1D32CBDE3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2A218AC-10DB-9CE8-7D5C-D315AB6A005D}"/>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6" name="Footer Placeholder 5">
            <a:extLst>
              <a:ext uri="{FF2B5EF4-FFF2-40B4-BE49-F238E27FC236}">
                <a16:creationId xmlns:a16="http://schemas.microsoft.com/office/drawing/2014/main" id="{C1DF7E3E-EC6A-1EEB-41D1-6F5D2102A8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E849AC-420F-6B6D-F924-C6A38B3B1775}"/>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14439488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1A34E-8302-D21D-AC92-F2E8B12966AE}"/>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1391A24-7B3F-3B1D-C7AE-E57BB87A88E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D66F92-509C-D795-FE3D-A456FC85FAF9}"/>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A1CF266-849D-97C3-C3FD-85FE3DF8F23C}"/>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6" name="Footer Placeholder 5">
            <a:extLst>
              <a:ext uri="{FF2B5EF4-FFF2-40B4-BE49-F238E27FC236}">
                <a16:creationId xmlns:a16="http://schemas.microsoft.com/office/drawing/2014/main" id="{F7D158C4-8BB8-CA7E-1127-41EB79D70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BBE21C-7034-015C-42BC-323345CC0FC8}"/>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14683948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ABE6E-A640-DDDC-887D-8D21ACDD5F1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25FBC30-7FB2-6C7B-4F53-F6BD6B75B65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A8569F-E5E6-CD62-D677-BC393584CAAB}"/>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5" name="Footer Placeholder 4">
            <a:extLst>
              <a:ext uri="{FF2B5EF4-FFF2-40B4-BE49-F238E27FC236}">
                <a16:creationId xmlns:a16="http://schemas.microsoft.com/office/drawing/2014/main" id="{0F568D1B-45F2-2A3B-2EAC-609EE4657E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0619C3-9E9F-3919-D348-070152B32EE9}"/>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30939093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8B2E36-42F1-0D4A-C1E5-77A1D2089D55}"/>
              </a:ext>
            </a:extLst>
          </p:cNvPr>
          <p:cNvSpPr>
            <a:spLocks noGrp="1"/>
          </p:cNvSpPr>
          <p:nvPr>
            <p:ph type="title" orient="vert"/>
          </p:nvPr>
        </p:nvSpPr>
        <p:spPr>
          <a:xfrm>
            <a:off x="6543675" y="274638"/>
            <a:ext cx="1971675" cy="4357687"/>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36A1045-70F2-33E0-CA13-0C7A6BD01A51}"/>
              </a:ext>
            </a:extLst>
          </p:cNvPr>
          <p:cNvSpPr>
            <a:spLocks noGrp="1"/>
          </p:cNvSpPr>
          <p:nvPr>
            <p:ph type="body" orient="vert" idx="1"/>
          </p:nvPr>
        </p:nvSpPr>
        <p:spPr>
          <a:xfrm>
            <a:off x="628650" y="274638"/>
            <a:ext cx="5762625" cy="435768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8E7FC2-B0CF-ADD3-365E-909A14075F10}"/>
              </a:ext>
            </a:extLst>
          </p:cNvPr>
          <p:cNvSpPr>
            <a:spLocks noGrp="1"/>
          </p:cNvSpPr>
          <p:nvPr>
            <p:ph type="dt" sz="half" idx="10"/>
          </p:nvPr>
        </p:nvSpPr>
        <p:spPr/>
        <p:txBody>
          <a:bodyPr/>
          <a:lstStyle/>
          <a:p>
            <a:fld id="{308DE79B-2C46-3640-94CC-D5A8704C40B9}" type="datetimeFigureOut">
              <a:rPr lang="en-US" smtClean="0"/>
              <a:t>8/3/2026</a:t>
            </a:fld>
            <a:endParaRPr lang="en-US"/>
          </a:p>
        </p:txBody>
      </p:sp>
      <p:sp>
        <p:nvSpPr>
          <p:cNvPr id="5" name="Footer Placeholder 4">
            <a:extLst>
              <a:ext uri="{FF2B5EF4-FFF2-40B4-BE49-F238E27FC236}">
                <a16:creationId xmlns:a16="http://schemas.microsoft.com/office/drawing/2014/main" id="{CC700829-D97D-114A-29DF-B0DD269143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7FFB99-BB28-3963-1892-93DE97D05F9B}"/>
              </a:ext>
            </a:extLst>
          </p:cNvPr>
          <p:cNvSpPr>
            <a:spLocks noGrp="1"/>
          </p:cNvSpPr>
          <p:nvPr>
            <p:ph type="sldNum" sz="quarter" idx="12"/>
          </p:nvPr>
        </p:nvSpPr>
        <p:spPr/>
        <p:txBody>
          <a:bodyPr/>
          <a:lstStyle/>
          <a:p>
            <a:fld id="{B79B1807-91BC-E54C-8940-EEC880AFE6C4}" type="slidenum">
              <a:rPr lang="en-US" smtClean="0"/>
              <a:t>‹#›</a:t>
            </a:fld>
            <a:endParaRPr lang="en-US"/>
          </a:p>
        </p:txBody>
      </p:sp>
    </p:spTree>
    <p:extLst>
      <p:ext uri="{BB962C8B-B14F-4D97-AF65-F5344CB8AC3E}">
        <p14:creationId xmlns:p14="http://schemas.microsoft.com/office/powerpoint/2010/main" val="24875811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0179C-BEE2-E200-758D-A05080FC9381}"/>
              </a:ext>
            </a:extLst>
          </p:cNvPr>
          <p:cNvSpPr>
            <a:spLocks noGrp="1"/>
          </p:cNvSpPr>
          <p:nvPr>
            <p:ph type="ctrTitle"/>
          </p:nvPr>
        </p:nvSpPr>
        <p:spPr>
          <a:xfrm>
            <a:off x="1143000" y="841375"/>
            <a:ext cx="6858000" cy="17907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17D4785-6B31-9D40-9EC2-F0D1FCA3CC5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6E09B37-9829-3460-B54D-1DFD30F8F34A}"/>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5" name="Footer Placeholder 4">
            <a:extLst>
              <a:ext uri="{FF2B5EF4-FFF2-40B4-BE49-F238E27FC236}">
                <a16:creationId xmlns:a16="http://schemas.microsoft.com/office/drawing/2014/main" id="{0CF8D7EB-6783-DD05-32AC-B6643201BF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277149-5A8E-E9F3-2A76-830B26D3EC92}"/>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4215237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232D9-34B9-726E-AA14-D8CAB1A941C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2452599-5B01-78B7-3447-2FEE37011C4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ACF4A62-E68B-2945-3953-CCC1314E5233}"/>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5" name="Footer Placeholder 4">
            <a:extLst>
              <a:ext uri="{FF2B5EF4-FFF2-40B4-BE49-F238E27FC236}">
                <a16:creationId xmlns:a16="http://schemas.microsoft.com/office/drawing/2014/main" id="{8D166715-1B4C-2AA6-0333-F0199C09D0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EBB453-FCD3-16FD-3430-DAEF2FBC3ED4}"/>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23983715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C1FC5-398B-9BAD-E022-72467FD6C765}"/>
              </a:ext>
            </a:extLst>
          </p:cNvPr>
          <p:cNvSpPr>
            <a:spLocks noGrp="1"/>
          </p:cNvSpPr>
          <p:nvPr>
            <p:ph type="title"/>
          </p:nvPr>
        </p:nvSpPr>
        <p:spPr>
          <a:xfrm>
            <a:off x="623888" y="1282700"/>
            <a:ext cx="7886700" cy="2139950"/>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96737A6-5123-A1AA-F146-CB746C2FF85C}"/>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ED94B0D-D1EC-D830-FF91-F19C2C5D844E}"/>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5" name="Footer Placeholder 4">
            <a:extLst>
              <a:ext uri="{FF2B5EF4-FFF2-40B4-BE49-F238E27FC236}">
                <a16:creationId xmlns:a16="http://schemas.microsoft.com/office/drawing/2014/main" id="{751399E9-8A25-8B89-1DCF-A79DB3548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17A55D-D2B9-6D83-0B5B-D40CFFE5673F}"/>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21187269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0F3F2-94B3-F88D-CCDB-6075A424DA7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76030E9-99F1-E730-3DD8-5FCF8C1024B2}"/>
              </a:ext>
            </a:extLst>
          </p:cNvPr>
          <p:cNvSpPr>
            <a:spLocks noGrp="1"/>
          </p:cNvSpPr>
          <p:nvPr>
            <p:ph sz="half" idx="1"/>
          </p:nvPr>
        </p:nvSpPr>
        <p:spPr>
          <a:xfrm>
            <a:off x="62865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72D9125-76F3-0530-379B-FECBF6DE2139}"/>
              </a:ext>
            </a:extLst>
          </p:cNvPr>
          <p:cNvSpPr>
            <a:spLocks noGrp="1"/>
          </p:cNvSpPr>
          <p:nvPr>
            <p:ph sz="half" idx="2"/>
          </p:nvPr>
        </p:nvSpPr>
        <p:spPr>
          <a:xfrm>
            <a:off x="464820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0558AE-5F8F-22BF-B813-F12F3129F5A2}"/>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6" name="Footer Placeholder 5">
            <a:extLst>
              <a:ext uri="{FF2B5EF4-FFF2-40B4-BE49-F238E27FC236}">
                <a16:creationId xmlns:a16="http://schemas.microsoft.com/office/drawing/2014/main" id="{4E5BA70E-C09A-621B-15AF-4063692556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B41B72-B5AE-FFEE-78D1-58E529FC8BC4}"/>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42753787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150F7-4525-61FB-56AA-DB13A7F8A4AA}"/>
              </a:ext>
            </a:extLst>
          </p:cNvPr>
          <p:cNvSpPr>
            <a:spLocks noGrp="1"/>
          </p:cNvSpPr>
          <p:nvPr>
            <p:ph type="title"/>
          </p:nvPr>
        </p:nvSpPr>
        <p:spPr>
          <a:xfrm>
            <a:off x="630238" y="274638"/>
            <a:ext cx="7886700" cy="993775"/>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6B40971-DD7F-4D80-8D88-ED7AE7736E9A}"/>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7C0E985-0153-D991-AA0D-7D52EB904033}"/>
              </a:ext>
            </a:extLst>
          </p:cNvPr>
          <p:cNvSpPr>
            <a:spLocks noGrp="1"/>
          </p:cNvSpPr>
          <p:nvPr>
            <p:ph sz="half" idx="2"/>
          </p:nvPr>
        </p:nvSpPr>
        <p:spPr>
          <a:xfrm>
            <a:off x="630238" y="1879600"/>
            <a:ext cx="3868737"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9C72923-575B-3D4D-45A9-2F2AD67FC0CB}"/>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51CC49F-0D7B-34AE-8A1F-E6C2350553E4}"/>
              </a:ext>
            </a:extLst>
          </p:cNvPr>
          <p:cNvSpPr>
            <a:spLocks noGrp="1"/>
          </p:cNvSpPr>
          <p:nvPr>
            <p:ph sz="quarter" idx="4"/>
          </p:nvPr>
        </p:nvSpPr>
        <p:spPr>
          <a:xfrm>
            <a:off x="4629150" y="1879600"/>
            <a:ext cx="3887788"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FDCA515-B972-95E0-FD62-745CE41882FD}"/>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8" name="Footer Placeholder 7">
            <a:extLst>
              <a:ext uri="{FF2B5EF4-FFF2-40B4-BE49-F238E27FC236}">
                <a16:creationId xmlns:a16="http://schemas.microsoft.com/office/drawing/2014/main" id="{AF95FECC-82BF-4E97-860B-CC46201EC6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5E8DA4-B6CA-7A07-22DB-22B866E6E186}"/>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820991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FAF659-58E2-C744-B815-B9A8A57E142F}" type="datetimeFigureOut">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6774025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6FEB9-FED4-8381-37A9-3AD68B7F890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79AE830-0FEA-120C-A17C-A620DFE8B6DF}"/>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4" name="Footer Placeholder 3">
            <a:extLst>
              <a:ext uri="{FF2B5EF4-FFF2-40B4-BE49-F238E27FC236}">
                <a16:creationId xmlns:a16="http://schemas.microsoft.com/office/drawing/2014/main" id="{125D9ACC-E389-00DA-02BB-7F61A59B35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7D0686-BBD7-9021-D0E8-D6D355DF6481}"/>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20620940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ECAF65-5C7F-F365-B437-295F3F619CB2}"/>
              </a:ext>
            </a:extLst>
          </p:cNvPr>
          <p:cNvSpPr>
            <a:spLocks noGrp="1"/>
          </p:cNvSpPr>
          <p:nvPr>
            <p:ph type="dt" sz="half" idx="10"/>
          </p:nvPr>
        </p:nvSpPr>
        <p:spPr/>
        <p:txBody>
          <a:bodyPr/>
          <a:lstStyle/>
          <a:p>
            <a:fld id="{5CB30491-627B-0C46-BADD-811CF0DE6953}" type="datetimeFigureOut">
              <a:rPr lang="en-US" smtClean="0"/>
              <a:t>7/31/2026</a:t>
            </a:fld>
            <a:endParaRPr lang="en-US"/>
          </a:p>
        </p:txBody>
      </p:sp>
      <p:sp>
        <p:nvSpPr>
          <p:cNvPr id="3" name="Footer Placeholder 2">
            <a:extLst>
              <a:ext uri="{FF2B5EF4-FFF2-40B4-BE49-F238E27FC236}">
                <a16:creationId xmlns:a16="http://schemas.microsoft.com/office/drawing/2014/main" id="{8314291C-28C0-E5FA-E7D0-BCA2DE6E99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18C047-A503-8786-79FB-87BE21C14F6B}"/>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31013111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1143D-88E8-658C-C9D3-525121762F20}"/>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256AF22-ACEE-D8A2-1B8B-76731CD36878}"/>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4F2ACD4-6B8E-3AC8-28F1-1856898AD2B5}"/>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5E45D6D-24D6-D064-AA6B-C1C5E3BC9076}"/>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6" name="Footer Placeholder 5">
            <a:extLst>
              <a:ext uri="{FF2B5EF4-FFF2-40B4-BE49-F238E27FC236}">
                <a16:creationId xmlns:a16="http://schemas.microsoft.com/office/drawing/2014/main" id="{1F229A1B-ADBF-1527-82D9-BBD40A91AB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AE77F1-4396-025C-AB85-B15BD05F7FD2}"/>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23201061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90B43-1F13-ADD1-36FD-EB48DF00D2FF}"/>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10361D3-FB1C-6728-170F-9228E91390C4}"/>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CB4235-B908-0E00-63FB-644C03BD0A49}"/>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461FA8B-7403-B57D-7164-E4F5F07314BC}"/>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6" name="Footer Placeholder 5">
            <a:extLst>
              <a:ext uri="{FF2B5EF4-FFF2-40B4-BE49-F238E27FC236}">
                <a16:creationId xmlns:a16="http://schemas.microsoft.com/office/drawing/2014/main" id="{9A58821D-14F0-CE7C-3249-550E97F2D1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189C54-38EA-A433-5EC4-C002D0305028}"/>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1518833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44D5B-12F6-1F0E-D6D8-CCC8ED57A90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844AA23-343E-6245-E8FE-1449B9CE70E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64216C-CDD0-B472-00DF-89C46AD7B086}"/>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5" name="Footer Placeholder 4">
            <a:extLst>
              <a:ext uri="{FF2B5EF4-FFF2-40B4-BE49-F238E27FC236}">
                <a16:creationId xmlns:a16="http://schemas.microsoft.com/office/drawing/2014/main" id="{76A42932-78C4-0E6C-3A24-61A9C6EB36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3A7AD0-CFF2-8B4E-B4CF-9A302255BD06}"/>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18188884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09B0F4-AB71-817D-8A60-6A15D4121154}"/>
              </a:ext>
            </a:extLst>
          </p:cNvPr>
          <p:cNvSpPr>
            <a:spLocks noGrp="1"/>
          </p:cNvSpPr>
          <p:nvPr>
            <p:ph type="title" orient="vert"/>
          </p:nvPr>
        </p:nvSpPr>
        <p:spPr>
          <a:xfrm>
            <a:off x="6543675" y="274638"/>
            <a:ext cx="1971675" cy="4357687"/>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B3587F-92B5-F0EA-AB8F-9D4D1B0F0C69}"/>
              </a:ext>
            </a:extLst>
          </p:cNvPr>
          <p:cNvSpPr>
            <a:spLocks noGrp="1"/>
          </p:cNvSpPr>
          <p:nvPr>
            <p:ph type="body" orient="vert" idx="1"/>
          </p:nvPr>
        </p:nvSpPr>
        <p:spPr>
          <a:xfrm>
            <a:off x="628650" y="274638"/>
            <a:ext cx="5762625" cy="435768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60992B0-D62D-178B-4701-D246BE1E808F}"/>
              </a:ext>
            </a:extLst>
          </p:cNvPr>
          <p:cNvSpPr>
            <a:spLocks noGrp="1"/>
          </p:cNvSpPr>
          <p:nvPr>
            <p:ph type="dt" sz="half" idx="10"/>
          </p:nvPr>
        </p:nvSpPr>
        <p:spPr/>
        <p:txBody>
          <a:bodyPr/>
          <a:lstStyle/>
          <a:p>
            <a:fld id="{5CB30491-627B-0C46-BADD-811CF0DE6953}" type="datetimeFigureOut">
              <a:rPr lang="en-US" smtClean="0"/>
              <a:t>8/3/2026</a:t>
            </a:fld>
            <a:endParaRPr lang="en-US"/>
          </a:p>
        </p:txBody>
      </p:sp>
      <p:sp>
        <p:nvSpPr>
          <p:cNvPr id="5" name="Footer Placeholder 4">
            <a:extLst>
              <a:ext uri="{FF2B5EF4-FFF2-40B4-BE49-F238E27FC236}">
                <a16:creationId xmlns:a16="http://schemas.microsoft.com/office/drawing/2014/main" id="{45A96AD1-BC89-2C1B-4DFB-DE79B3A39D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6BB582-F123-3303-6E94-A2BED2E94C9E}"/>
              </a:ext>
            </a:extLst>
          </p:cNvPr>
          <p:cNvSpPr>
            <a:spLocks noGrp="1"/>
          </p:cNvSpPr>
          <p:nvPr>
            <p:ph type="sldNum" sz="quarter" idx="12"/>
          </p:nvPr>
        </p:nvSpPr>
        <p:spPr/>
        <p:txBody>
          <a:bodyPr/>
          <a:lstStyle/>
          <a:p>
            <a:fld id="{ED37A53E-9D16-564E-A229-46CDC0C510D9}" type="slidenum">
              <a:rPr lang="en-US" smtClean="0"/>
              <a:t>‹#›</a:t>
            </a:fld>
            <a:endParaRPr lang="en-US"/>
          </a:p>
        </p:txBody>
      </p:sp>
    </p:spTree>
    <p:extLst>
      <p:ext uri="{BB962C8B-B14F-4D97-AF65-F5344CB8AC3E}">
        <p14:creationId xmlns:p14="http://schemas.microsoft.com/office/powerpoint/2010/main" val="32573400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A2232-90BC-00F9-4BDE-A8FB707F0272}"/>
              </a:ext>
            </a:extLst>
          </p:cNvPr>
          <p:cNvSpPr>
            <a:spLocks noGrp="1"/>
          </p:cNvSpPr>
          <p:nvPr>
            <p:ph type="ctrTitle"/>
          </p:nvPr>
        </p:nvSpPr>
        <p:spPr>
          <a:xfrm>
            <a:off x="1143000" y="841375"/>
            <a:ext cx="6858000" cy="17907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826EA54-80A8-AA52-AA78-4CFC8F9FD629}"/>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BEA3799-2DE8-9CDE-BCA8-A77BC1AD1342}"/>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5" name="Footer Placeholder 4">
            <a:extLst>
              <a:ext uri="{FF2B5EF4-FFF2-40B4-BE49-F238E27FC236}">
                <a16:creationId xmlns:a16="http://schemas.microsoft.com/office/drawing/2014/main" id="{0EBEB4BE-723E-8938-6102-1B1835D377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F8A9E4-7A2A-2005-3C2E-A9AEF8A36848}"/>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13118252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8E0AD-851A-EF63-AC3B-E6618F6D142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647B441-6AE3-A488-99FC-B4789BCA546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A855AE-E571-D2EA-8FD8-361E07889546}"/>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5" name="Footer Placeholder 4">
            <a:extLst>
              <a:ext uri="{FF2B5EF4-FFF2-40B4-BE49-F238E27FC236}">
                <a16:creationId xmlns:a16="http://schemas.microsoft.com/office/drawing/2014/main" id="{5E9315BA-E305-AB45-460B-31C406D692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22B907-02E1-C359-4B08-109ADF891589}"/>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14532356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3DE60-A3A8-7532-90D5-EF28BA15EFCA}"/>
              </a:ext>
            </a:extLst>
          </p:cNvPr>
          <p:cNvSpPr>
            <a:spLocks noGrp="1"/>
          </p:cNvSpPr>
          <p:nvPr>
            <p:ph type="title"/>
          </p:nvPr>
        </p:nvSpPr>
        <p:spPr>
          <a:xfrm>
            <a:off x="623888" y="1282700"/>
            <a:ext cx="7886700" cy="2139950"/>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913C349-085F-F44C-9FBC-42916B201CEA}"/>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C887834-AF27-F4ED-645B-49CE2F717C8C}"/>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5" name="Footer Placeholder 4">
            <a:extLst>
              <a:ext uri="{FF2B5EF4-FFF2-40B4-BE49-F238E27FC236}">
                <a16:creationId xmlns:a16="http://schemas.microsoft.com/office/drawing/2014/main" id="{46975F03-C48B-34F6-0FF2-6509DFBE7A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C3662C-C38D-6D50-7CAF-9E620788E37E}"/>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17429946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100ED-FEB7-50CF-C62A-8EDEBA27012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0A06336-F6F2-C174-AE7E-470684C4A186}"/>
              </a:ext>
            </a:extLst>
          </p:cNvPr>
          <p:cNvSpPr>
            <a:spLocks noGrp="1"/>
          </p:cNvSpPr>
          <p:nvPr>
            <p:ph sz="half" idx="1"/>
          </p:nvPr>
        </p:nvSpPr>
        <p:spPr>
          <a:xfrm>
            <a:off x="62865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247A589-9256-1EE3-2841-F194D2C21EB6}"/>
              </a:ext>
            </a:extLst>
          </p:cNvPr>
          <p:cNvSpPr>
            <a:spLocks noGrp="1"/>
          </p:cNvSpPr>
          <p:nvPr>
            <p:ph sz="half" idx="2"/>
          </p:nvPr>
        </p:nvSpPr>
        <p:spPr>
          <a:xfrm>
            <a:off x="464820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549E71D-8588-C28C-1885-580477939478}"/>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6" name="Footer Placeholder 5">
            <a:extLst>
              <a:ext uri="{FF2B5EF4-FFF2-40B4-BE49-F238E27FC236}">
                <a16:creationId xmlns:a16="http://schemas.microsoft.com/office/drawing/2014/main" id="{C8128F4F-ECB0-07D8-8938-1499E4E81D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6E5287-CE0F-A043-A4C3-52E88DB62CCC}"/>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275106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FAF659-58E2-C744-B815-B9A8A57E142F}" type="datetimeFigureOut">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15339051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F20EB-1D05-4C0C-FF84-B2A81A488A99}"/>
              </a:ext>
            </a:extLst>
          </p:cNvPr>
          <p:cNvSpPr>
            <a:spLocks noGrp="1"/>
          </p:cNvSpPr>
          <p:nvPr>
            <p:ph type="title"/>
          </p:nvPr>
        </p:nvSpPr>
        <p:spPr>
          <a:xfrm>
            <a:off x="630238" y="274638"/>
            <a:ext cx="7886700" cy="993775"/>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DD6D13B-15F3-1EAD-B392-4640B6380F53}"/>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0EB48E5-5DEF-3B4D-BF35-5235304BA1E8}"/>
              </a:ext>
            </a:extLst>
          </p:cNvPr>
          <p:cNvSpPr>
            <a:spLocks noGrp="1"/>
          </p:cNvSpPr>
          <p:nvPr>
            <p:ph sz="half" idx="2"/>
          </p:nvPr>
        </p:nvSpPr>
        <p:spPr>
          <a:xfrm>
            <a:off x="630238" y="1879600"/>
            <a:ext cx="3868737"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0CBD682-73FD-4766-9033-BC59CB1967E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2455A37-E687-0072-7EC2-3BC29DACCB62}"/>
              </a:ext>
            </a:extLst>
          </p:cNvPr>
          <p:cNvSpPr>
            <a:spLocks noGrp="1"/>
          </p:cNvSpPr>
          <p:nvPr>
            <p:ph sz="quarter" idx="4"/>
          </p:nvPr>
        </p:nvSpPr>
        <p:spPr>
          <a:xfrm>
            <a:off x="4629150" y="1879600"/>
            <a:ext cx="3887788"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74F9A5C-7B26-4AF9-8FE7-F97C75F7F2BE}"/>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8" name="Footer Placeholder 7">
            <a:extLst>
              <a:ext uri="{FF2B5EF4-FFF2-40B4-BE49-F238E27FC236}">
                <a16:creationId xmlns:a16="http://schemas.microsoft.com/office/drawing/2014/main" id="{B5BE12A2-BD3A-F192-56A1-129134B99A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9DA610-B782-19B4-0C8B-1E3F5FEBB7FB}"/>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10404572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A3954-88DB-506A-C23C-78B71B12306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30B5732-6D2D-8A55-D388-FFF21162B595}"/>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4" name="Footer Placeholder 3">
            <a:extLst>
              <a:ext uri="{FF2B5EF4-FFF2-40B4-BE49-F238E27FC236}">
                <a16:creationId xmlns:a16="http://schemas.microsoft.com/office/drawing/2014/main" id="{0E171438-CCF9-6A71-E68B-4A95388236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46CA27-6E7E-52D8-1662-720A4A1EB8FF}"/>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33286259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82DF69-B9B8-F2F4-1383-B7D2936681D3}"/>
              </a:ext>
            </a:extLst>
          </p:cNvPr>
          <p:cNvSpPr>
            <a:spLocks noGrp="1"/>
          </p:cNvSpPr>
          <p:nvPr>
            <p:ph type="dt" sz="half" idx="10"/>
          </p:nvPr>
        </p:nvSpPr>
        <p:spPr/>
        <p:txBody>
          <a:bodyPr/>
          <a:lstStyle/>
          <a:p>
            <a:fld id="{7ED2C77A-8E70-D245-AEC0-C89934C2E01E}" type="datetimeFigureOut">
              <a:rPr lang="en-US" smtClean="0"/>
              <a:t>7/31/2026</a:t>
            </a:fld>
            <a:endParaRPr lang="en-US"/>
          </a:p>
        </p:txBody>
      </p:sp>
      <p:sp>
        <p:nvSpPr>
          <p:cNvPr id="3" name="Footer Placeholder 2">
            <a:extLst>
              <a:ext uri="{FF2B5EF4-FFF2-40B4-BE49-F238E27FC236}">
                <a16:creationId xmlns:a16="http://schemas.microsoft.com/office/drawing/2014/main" id="{3E0C109F-C8A7-C0F3-EE5F-CAB319A636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386525-4D88-96AE-E423-4E19CA37F4C2}"/>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25830737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370A9-84F5-C357-E83B-9044CC1D4EBC}"/>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27AB07B-811B-D450-CF75-DE337286BF05}"/>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A6737EE-DCFD-2EBF-30F0-37669C750865}"/>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BFFE748-CBC7-0370-4C41-0908E6043657}"/>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6" name="Footer Placeholder 5">
            <a:extLst>
              <a:ext uri="{FF2B5EF4-FFF2-40B4-BE49-F238E27FC236}">
                <a16:creationId xmlns:a16="http://schemas.microsoft.com/office/drawing/2014/main" id="{23777AC1-9B7C-9A3D-1F23-F3D5CC897D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768C81-8A58-2A6E-2307-0AAE5587518E}"/>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28276756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239AF-62C9-0CAE-9487-D7E38CE57FFF}"/>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E514CBC-91CD-9851-AB06-6986E551B5EB}"/>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E770DA-4A62-1EEC-CA3A-3F90E0E51E8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98A2C62-AB31-224D-E9B8-048479F1B986}"/>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6" name="Footer Placeholder 5">
            <a:extLst>
              <a:ext uri="{FF2B5EF4-FFF2-40B4-BE49-F238E27FC236}">
                <a16:creationId xmlns:a16="http://schemas.microsoft.com/office/drawing/2014/main" id="{5DE46F2D-A1F5-C120-6FBD-4935712F6B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CA8CE5-A1E6-3001-8E65-A336BA9A0EA4}"/>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37950489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2C37-9BF3-0929-C21F-C9A1B6D07DE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0BA3B6D-CD92-D3BA-1ACB-989B96D7BA2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F166941-3C7E-7F4A-B3F8-8A2713A7E956}"/>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5" name="Footer Placeholder 4">
            <a:extLst>
              <a:ext uri="{FF2B5EF4-FFF2-40B4-BE49-F238E27FC236}">
                <a16:creationId xmlns:a16="http://schemas.microsoft.com/office/drawing/2014/main" id="{8E98DF81-D02E-7766-900B-6BA7AC526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DACD9-557C-B844-3A33-E56A76D12C85}"/>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40151442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0FBFD0-C2C5-3E34-EC8F-29635CD836B4}"/>
              </a:ext>
            </a:extLst>
          </p:cNvPr>
          <p:cNvSpPr>
            <a:spLocks noGrp="1"/>
          </p:cNvSpPr>
          <p:nvPr>
            <p:ph type="title" orient="vert"/>
          </p:nvPr>
        </p:nvSpPr>
        <p:spPr>
          <a:xfrm>
            <a:off x="6543675" y="274638"/>
            <a:ext cx="1971675" cy="4357687"/>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85E8F3A-249F-B8DA-3DB8-100156B8B228}"/>
              </a:ext>
            </a:extLst>
          </p:cNvPr>
          <p:cNvSpPr>
            <a:spLocks noGrp="1"/>
          </p:cNvSpPr>
          <p:nvPr>
            <p:ph type="body" orient="vert" idx="1"/>
          </p:nvPr>
        </p:nvSpPr>
        <p:spPr>
          <a:xfrm>
            <a:off x="628650" y="274638"/>
            <a:ext cx="5762625" cy="435768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2C6EA7-77DE-3B2E-40C0-81BC373793E7}"/>
              </a:ext>
            </a:extLst>
          </p:cNvPr>
          <p:cNvSpPr>
            <a:spLocks noGrp="1"/>
          </p:cNvSpPr>
          <p:nvPr>
            <p:ph type="dt" sz="half" idx="10"/>
          </p:nvPr>
        </p:nvSpPr>
        <p:spPr/>
        <p:txBody>
          <a:bodyPr/>
          <a:lstStyle/>
          <a:p>
            <a:fld id="{7ED2C77A-8E70-D245-AEC0-C89934C2E01E}" type="datetimeFigureOut">
              <a:rPr lang="en-US" smtClean="0"/>
              <a:t>8/3/2026</a:t>
            </a:fld>
            <a:endParaRPr lang="en-US"/>
          </a:p>
        </p:txBody>
      </p:sp>
      <p:sp>
        <p:nvSpPr>
          <p:cNvPr id="5" name="Footer Placeholder 4">
            <a:extLst>
              <a:ext uri="{FF2B5EF4-FFF2-40B4-BE49-F238E27FC236}">
                <a16:creationId xmlns:a16="http://schemas.microsoft.com/office/drawing/2014/main" id="{B81FE018-5CF9-1BD3-651C-93EEA61B95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42940C-F15F-4993-B6C1-224CE1C69FD0}"/>
              </a:ext>
            </a:extLst>
          </p:cNvPr>
          <p:cNvSpPr>
            <a:spLocks noGrp="1"/>
          </p:cNvSpPr>
          <p:nvPr>
            <p:ph type="sldNum" sz="quarter" idx="12"/>
          </p:nvPr>
        </p:nvSpPr>
        <p:spPr/>
        <p:txBody>
          <a:bodyPr/>
          <a:lstStyle/>
          <a:p>
            <a:fld id="{53004F8D-476C-7A4A-A405-EAD69957D557}" type="slidenum">
              <a:rPr lang="en-US" smtClean="0"/>
              <a:t>‹#›</a:t>
            </a:fld>
            <a:endParaRPr lang="en-US"/>
          </a:p>
        </p:txBody>
      </p:sp>
    </p:spTree>
    <p:extLst>
      <p:ext uri="{BB962C8B-B14F-4D97-AF65-F5344CB8AC3E}">
        <p14:creationId xmlns:p14="http://schemas.microsoft.com/office/powerpoint/2010/main" val="1530236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FAF659-58E2-C744-B815-B9A8A57E142F}" type="datetimeFigureOut">
              <a:rPr lang="en-US" smtClean="0"/>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1503489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CFAF659-58E2-C744-B815-B9A8A57E142F}"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2081536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CFAF659-58E2-C744-B815-B9A8A57E142F}" type="datetimeFigureOut">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62399F-8F39-F347-8E5F-D88B8A708440}" type="slidenum">
              <a:rPr lang="en-US" smtClean="0"/>
              <a:t>‹#›</a:t>
            </a:fld>
            <a:endParaRPr lang="en-US"/>
          </a:p>
        </p:txBody>
      </p:sp>
    </p:spTree>
    <p:extLst>
      <p:ext uri="{BB962C8B-B14F-4D97-AF65-F5344CB8AC3E}">
        <p14:creationId xmlns:p14="http://schemas.microsoft.com/office/powerpoint/2010/main" val="1668945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5.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6.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close-up of a red and white background&#10;&#10;AI-generated content may be incorrect.">
            <a:extLst>
              <a:ext uri="{FF2B5EF4-FFF2-40B4-BE49-F238E27FC236}">
                <a16:creationId xmlns:a16="http://schemas.microsoft.com/office/drawing/2014/main" id="{1DE290FB-4192-25BB-69E4-E347511E6623}"/>
              </a:ext>
            </a:extLst>
          </p:cNvPr>
          <p:cNvPicPr>
            <a:picLocks noChangeAspect="1"/>
          </p:cNvPicPr>
          <p:nvPr userDrawn="1"/>
        </p:nvPicPr>
        <p:blipFill>
          <a:blip r:embed="rId13"/>
          <a:stretch>
            <a:fillRect/>
          </a:stretch>
        </p:blipFill>
        <p:spPr>
          <a:xfrm>
            <a:off x="0" y="-1"/>
            <a:ext cx="9144000" cy="5143500"/>
          </a:xfrm>
          <a:prstGeom prst="rect">
            <a:avLst/>
          </a:prstGeom>
        </p:spPr>
      </p:pic>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3CFAF659-58E2-C744-B815-B9A8A57E142F}" type="datetimeFigureOut">
              <a:rPr lang="en-US" smtClean="0"/>
              <a:t>7/31/2026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4862399F-8F39-F347-8E5F-D88B8A708440}" type="slidenum">
              <a:rPr lang="en-US" smtClean="0"/>
              <a:t>‹#›</a:t>
            </a:fld>
            <a:endParaRPr lang="en-US"/>
          </a:p>
        </p:txBody>
      </p:sp>
    </p:spTree>
    <p:extLst>
      <p:ext uri="{BB962C8B-B14F-4D97-AF65-F5344CB8AC3E}">
        <p14:creationId xmlns:p14="http://schemas.microsoft.com/office/powerpoint/2010/main" val="3404908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red and white border&#10;&#10;AI-generated content may be incorrect.">
            <a:extLst>
              <a:ext uri="{FF2B5EF4-FFF2-40B4-BE49-F238E27FC236}">
                <a16:creationId xmlns:a16="http://schemas.microsoft.com/office/drawing/2014/main" id="{1F422755-D7E8-595F-63A2-4D2FD4BE0792}"/>
              </a:ext>
            </a:extLst>
          </p:cNvPr>
          <p:cNvPicPr>
            <a:picLocks noChangeAspect="1"/>
          </p:cNvPicPr>
          <p:nvPr userDrawn="1"/>
        </p:nvPicPr>
        <p:blipFill>
          <a:blip r:embed="rId13"/>
          <a:stretch>
            <a:fillRect/>
          </a:stretch>
        </p:blipFill>
        <p:spPr>
          <a:xfrm>
            <a:off x="0" y="-1"/>
            <a:ext cx="9144000" cy="5143500"/>
          </a:xfrm>
          <a:prstGeom prst="rect">
            <a:avLst/>
          </a:prstGeom>
        </p:spPr>
      </p:pic>
      <p:sp>
        <p:nvSpPr>
          <p:cNvPr id="2" name="Title Placeholder 1">
            <a:extLst>
              <a:ext uri="{FF2B5EF4-FFF2-40B4-BE49-F238E27FC236}">
                <a16:creationId xmlns:a16="http://schemas.microsoft.com/office/drawing/2014/main" id="{4C090E79-2CD1-751D-3975-E9CEE2668594}"/>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44EC833-59E7-646A-0B26-74E1987EC195}"/>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1612DFA-DA5D-2A3E-4BE6-F3A0297747A1}"/>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54E213CA-4CBB-DD48-8809-3EB33E71D031}" type="datetimeFigureOut">
              <a:rPr lang="en-US" smtClean="0"/>
              <a:t>7/31/2026</a:t>
            </a:fld>
            <a:endParaRPr lang="en-US"/>
          </a:p>
        </p:txBody>
      </p:sp>
      <p:sp>
        <p:nvSpPr>
          <p:cNvPr id="5" name="Footer Placeholder 4">
            <a:extLst>
              <a:ext uri="{FF2B5EF4-FFF2-40B4-BE49-F238E27FC236}">
                <a16:creationId xmlns:a16="http://schemas.microsoft.com/office/drawing/2014/main" id="{AA8F06B8-4122-7D76-E890-5CA06FB5C82F}"/>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7AD24BD-6588-6794-50ED-DE0D482783D1}"/>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D3391259-5ED0-864C-91B1-75D76BE00E70}" type="slidenum">
              <a:rPr lang="en-US" smtClean="0"/>
              <a:t>‹#›</a:t>
            </a:fld>
            <a:endParaRPr lang="en-US"/>
          </a:p>
        </p:txBody>
      </p:sp>
    </p:spTree>
    <p:extLst>
      <p:ext uri="{BB962C8B-B14F-4D97-AF65-F5344CB8AC3E}">
        <p14:creationId xmlns:p14="http://schemas.microsoft.com/office/powerpoint/2010/main" val="5967632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close-up of a red and orange background&#10;&#10;AI-generated content may be incorrect.">
            <a:extLst>
              <a:ext uri="{FF2B5EF4-FFF2-40B4-BE49-F238E27FC236}">
                <a16:creationId xmlns:a16="http://schemas.microsoft.com/office/drawing/2014/main" id="{FED6680C-4EAB-7798-39F0-EAD48EE74438}"/>
              </a:ext>
            </a:extLst>
          </p:cNvPr>
          <p:cNvPicPr>
            <a:picLocks noChangeAspect="1"/>
          </p:cNvPicPr>
          <p:nvPr userDrawn="1"/>
        </p:nvPicPr>
        <p:blipFill>
          <a:blip r:embed="rId13"/>
          <a:stretch>
            <a:fillRect/>
          </a:stretch>
        </p:blipFill>
        <p:spPr>
          <a:xfrm>
            <a:off x="0" y="-1"/>
            <a:ext cx="9144000" cy="5143500"/>
          </a:xfrm>
          <a:prstGeom prst="rect">
            <a:avLst/>
          </a:prstGeom>
        </p:spPr>
      </p:pic>
      <p:sp>
        <p:nvSpPr>
          <p:cNvPr id="2" name="Title Placeholder 1">
            <a:extLst>
              <a:ext uri="{FF2B5EF4-FFF2-40B4-BE49-F238E27FC236}">
                <a16:creationId xmlns:a16="http://schemas.microsoft.com/office/drawing/2014/main" id="{607B6F7F-2D74-525E-592D-6061F2A1C534}"/>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9659860-1C8B-6966-6EDC-54DA986D6156}"/>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4998E92-FC5A-B2F5-12F3-E7530DAAAAA8}"/>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3045CFD9-C807-3D46-8DAB-7A8C97E83796}" type="datetimeFigureOut">
              <a:rPr lang="en-US" smtClean="0"/>
              <a:t>7/31/2026</a:t>
            </a:fld>
            <a:endParaRPr lang="en-US"/>
          </a:p>
        </p:txBody>
      </p:sp>
      <p:sp>
        <p:nvSpPr>
          <p:cNvPr id="5" name="Footer Placeholder 4">
            <a:extLst>
              <a:ext uri="{FF2B5EF4-FFF2-40B4-BE49-F238E27FC236}">
                <a16:creationId xmlns:a16="http://schemas.microsoft.com/office/drawing/2014/main" id="{26CE3825-ABF2-CE29-7198-9D0A7C896CCC}"/>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EBBD33C-F778-AC49-ED8A-0E6ABFB779FC}"/>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B4F5CC47-A088-F04E-859A-CCC8C6087C54}" type="slidenum">
              <a:rPr lang="en-US" smtClean="0"/>
              <a:t>‹#›</a:t>
            </a:fld>
            <a:endParaRPr lang="en-US"/>
          </a:p>
        </p:txBody>
      </p:sp>
    </p:spTree>
    <p:extLst>
      <p:ext uri="{BB962C8B-B14F-4D97-AF65-F5344CB8AC3E}">
        <p14:creationId xmlns:p14="http://schemas.microsoft.com/office/powerpoint/2010/main" val="417199822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close-up of a red and brown circular design&#10;&#10;AI-generated content may be incorrect.">
            <a:extLst>
              <a:ext uri="{FF2B5EF4-FFF2-40B4-BE49-F238E27FC236}">
                <a16:creationId xmlns:a16="http://schemas.microsoft.com/office/drawing/2014/main" id="{C06537AD-7FA4-3CC7-ABCD-185921BC7145}"/>
              </a:ext>
            </a:extLst>
          </p:cNvPr>
          <p:cNvPicPr>
            <a:picLocks noChangeAspect="1"/>
          </p:cNvPicPr>
          <p:nvPr userDrawn="1"/>
        </p:nvPicPr>
        <p:blipFill>
          <a:blip r:embed="rId13"/>
          <a:stretch>
            <a:fillRect/>
          </a:stretch>
        </p:blipFill>
        <p:spPr>
          <a:xfrm>
            <a:off x="0" y="-1"/>
            <a:ext cx="9144000" cy="5143500"/>
          </a:xfrm>
          <a:prstGeom prst="rect">
            <a:avLst/>
          </a:prstGeom>
        </p:spPr>
      </p:pic>
      <p:sp>
        <p:nvSpPr>
          <p:cNvPr id="2" name="Title Placeholder 1">
            <a:extLst>
              <a:ext uri="{FF2B5EF4-FFF2-40B4-BE49-F238E27FC236}">
                <a16:creationId xmlns:a16="http://schemas.microsoft.com/office/drawing/2014/main" id="{EAB3F1A5-A917-7A5A-9CCD-E437D069F092}"/>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ED5F982-E3E6-1A08-3EA7-4C2449BEE9E3}"/>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52A7D10-5C4B-2A62-90B0-8CDFBC4CD688}"/>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308DE79B-2C46-3640-94CC-D5A8704C40B9}" type="datetimeFigureOut">
              <a:rPr lang="en-US" smtClean="0"/>
              <a:t>7/31/2026</a:t>
            </a:fld>
            <a:endParaRPr lang="en-US"/>
          </a:p>
        </p:txBody>
      </p:sp>
      <p:sp>
        <p:nvSpPr>
          <p:cNvPr id="5" name="Footer Placeholder 4">
            <a:extLst>
              <a:ext uri="{FF2B5EF4-FFF2-40B4-BE49-F238E27FC236}">
                <a16:creationId xmlns:a16="http://schemas.microsoft.com/office/drawing/2014/main" id="{2E3808C8-5485-6BC8-5F95-05F46154526C}"/>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0471465-9576-CCD6-3C2F-73D8619421B9}"/>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B79B1807-91BC-E54C-8940-EEC880AFE6C4}" type="slidenum">
              <a:rPr lang="en-US" smtClean="0"/>
              <a:t>‹#›</a:t>
            </a:fld>
            <a:endParaRPr lang="en-US"/>
          </a:p>
        </p:txBody>
      </p:sp>
    </p:spTree>
    <p:extLst>
      <p:ext uri="{BB962C8B-B14F-4D97-AF65-F5344CB8AC3E}">
        <p14:creationId xmlns:p14="http://schemas.microsoft.com/office/powerpoint/2010/main" val="105828581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close-up of a red and orange background&#10;&#10;AI-generated content may be incorrect.">
            <a:extLst>
              <a:ext uri="{FF2B5EF4-FFF2-40B4-BE49-F238E27FC236}">
                <a16:creationId xmlns:a16="http://schemas.microsoft.com/office/drawing/2014/main" id="{AA8A561D-4811-7E0C-7F33-72FA7F01D979}"/>
              </a:ext>
            </a:extLst>
          </p:cNvPr>
          <p:cNvPicPr>
            <a:picLocks noChangeAspect="1"/>
          </p:cNvPicPr>
          <p:nvPr userDrawn="1"/>
        </p:nvPicPr>
        <p:blipFill>
          <a:blip r:embed="rId13"/>
          <a:stretch>
            <a:fillRect/>
          </a:stretch>
        </p:blipFill>
        <p:spPr>
          <a:xfrm>
            <a:off x="0" y="-1"/>
            <a:ext cx="9144000" cy="5143500"/>
          </a:xfrm>
          <a:prstGeom prst="rect">
            <a:avLst/>
          </a:prstGeom>
        </p:spPr>
      </p:pic>
      <p:sp>
        <p:nvSpPr>
          <p:cNvPr id="2" name="Title Placeholder 1">
            <a:extLst>
              <a:ext uri="{FF2B5EF4-FFF2-40B4-BE49-F238E27FC236}">
                <a16:creationId xmlns:a16="http://schemas.microsoft.com/office/drawing/2014/main" id="{3729F18E-ABB8-E3F3-BDD0-7D916E4455BA}"/>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F1B1168-174A-CF96-0F0F-3971405E03B8}"/>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D48845-8D00-56F2-E5EC-7DA46D3B2838}"/>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5CB30491-627B-0C46-BADD-811CF0DE6953}" type="datetimeFigureOut">
              <a:rPr lang="en-US" smtClean="0"/>
              <a:t>7/31/2026</a:t>
            </a:fld>
            <a:endParaRPr lang="en-US"/>
          </a:p>
        </p:txBody>
      </p:sp>
      <p:sp>
        <p:nvSpPr>
          <p:cNvPr id="5" name="Footer Placeholder 4">
            <a:extLst>
              <a:ext uri="{FF2B5EF4-FFF2-40B4-BE49-F238E27FC236}">
                <a16:creationId xmlns:a16="http://schemas.microsoft.com/office/drawing/2014/main" id="{6833C5D5-3DC3-4CAB-F5AB-16CFA4CD9719}"/>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BAAFE94-D0C5-EE13-4398-DF71C231D5E9}"/>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ED37A53E-9D16-564E-A229-46CDC0C510D9}" type="slidenum">
              <a:rPr lang="en-US" smtClean="0"/>
              <a:t>‹#›</a:t>
            </a:fld>
            <a:endParaRPr lang="en-US"/>
          </a:p>
        </p:txBody>
      </p:sp>
    </p:spTree>
    <p:extLst>
      <p:ext uri="{BB962C8B-B14F-4D97-AF65-F5344CB8AC3E}">
        <p14:creationId xmlns:p14="http://schemas.microsoft.com/office/powerpoint/2010/main" val="77367013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red and white border&#10;&#10;AI-generated content may be incorrect.">
            <a:extLst>
              <a:ext uri="{FF2B5EF4-FFF2-40B4-BE49-F238E27FC236}">
                <a16:creationId xmlns:a16="http://schemas.microsoft.com/office/drawing/2014/main" id="{403A7D68-1EA7-846E-10B7-8971ED5336C4}"/>
              </a:ext>
            </a:extLst>
          </p:cNvPr>
          <p:cNvPicPr>
            <a:picLocks noChangeAspect="1"/>
          </p:cNvPicPr>
          <p:nvPr userDrawn="1"/>
        </p:nvPicPr>
        <p:blipFill>
          <a:blip r:embed="rId13"/>
          <a:stretch>
            <a:fillRect/>
          </a:stretch>
        </p:blipFill>
        <p:spPr>
          <a:xfrm>
            <a:off x="0" y="-1"/>
            <a:ext cx="9144000" cy="5143500"/>
          </a:xfrm>
          <a:prstGeom prst="rect">
            <a:avLst/>
          </a:prstGeom>
        </p:spPr>
      </p:pic>
      <p:sp>
        <p:nvSpPr>
          <p:cNvPr id="2" name="Title Placeholder 1">
            <a:extLst>
              <a:ext uri="{FF2B5EF4-FFF2-40B4-BE49-F238E27FC236}">
                <a16:creationId xmlns:a16="http://schemas.microsoft.com/office/drawing/2014/main" id="{BB6D6855-50A1-87F3-D8DC-CD3A7BE1895C}"/>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30327B6-7519-5AD1-8878-4D0931108E33}"/>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D489DDD-D297-F60D-0A7F-2081EFF69127}"/>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7ED2C77A-8E70-D245-AEC0-C89934C2E01E}" type="datetimeFigureOut">
              <a:rPr lang="en-US" smtClean="0"/>
              <a:t>7/31/2026</a:t>
            </a:fld>
            <a:endParaRPr lang="en-US"/>
          </a:p>
        </p:txBody>
      </p:sp>
      <p:sp>
        <p:nvSpPr>
          <p:cNvPr id="5" name="Footer Placeholder 4">
            <a:extLst>
              <a:ext uri="{FF2B5EF4-FFF2-40B4-BE49-F238E27FC236}">
                <a16:creationId xmlns:a16="http://schemas.microsoft.com/office/drawing/2014/main" id="{E40815EC-BCAD-6A17-CE01-DBDE572DB9AE}"/>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004ADB1-AFA2-379F-90CE-FDE0A0EB047E}"/>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53004F8D-476C-7A4A-A405-EAD69957D557}" type="slidenum">
              <a:rPr lang="en-US" smtClean="0"/>
              <a:t>‹#›</a:t>
            </a:fld>
            <a:endParaRPr lang="en-US"/>
          </a:p>
        </p:txBody>
      </p:sp>
    </p:spTree>
    <p:extLst>
      <p:ext uri="{BB962C8B-B14F-4D97-AF65-F5344CB8AC3E}">
        <p14:creationId xmlns:p14="http://schemas.microsoft.com/office/powerpoint/2010/main" val="15270992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hyperlink" Target="https://tenantsvic.org.au/explore-topics/during-your-tenancy/repairs-and-maintenance/repairs-toolkit/" TargetMode="External"/><Relationship Id="rId2" Type="http://schemas.openxmlformats.org/officeDocument/2006/relationships/hyperlink" Target="https://apps.justiceconnect.org.au/dear-landlord/" TargetMode="Externa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hyperlink" Target="mailto:Civilparalegal@vals.org.au" TargetMode="External"/><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hyperlink" Target="https://justiceconnect.org.au/homeless-law/" TargetMode="External"/><Relationship Id="rId2" Type="http://schemas.openxmlformats.org/officeDocument/2006/relationships/hyperlink" Target="https://tenantsvic.org.au/contact-us/" TargetMode="External"/><Relationship Id="rId1" Type="http://schemas.openxmlformats.org/officeDocument/2006/relationships/slideLayout" Target="../slideLayouts/slideLayout18.xml"/><Relationship Id="rId5" Type="http://schemas.openxmlformats.org/officeDocument/2006/relationships/hyperlink" Target="https://www.legalaid.vic.gov.au/" TargetMode="External"/><Relationship Id="rId4" Type="http://schemas.openxmlformats.org/officeDocument/2006/relationships/hyperlink" Target="https://www.fclc.org.au/find_a_community_legal_centr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hyperlink" Target="mailto:sdoyle@vals.org.au" TargetMode="Externa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hyperlink" Target="https://www.consumer.vic.gov.au/housing/renting/moving-out-giving-notice-and-evictions/notice-to-vacate/notice-to-vacate-in-rental-properties#ending-an-agreement-early" TargetMode="Externa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hyperlink" Target="http://www5.austlii.edu.au/au/legis/vic/consol_act/rta1997207/s330.html" TargetMode="External"/><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3" Type="http://schemas.openxmlformats.org/officeDocument/2006/relationships/hyperlink" Target="http://www5.austlii.edu.au/au/legis/vic/consol_act/rta1997207/s330a.html"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2" Type="http://schemas.openxmlformats.org/officeDocument/2006/relationships/hyperlink" Target="http://www5.austlii.edu.au/au/legis/vic/consol_act/rta1997207/s3.html" TargetMode="Externa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0A7CD7-E7EC-2E27-8C23-B09A53F6EF94}"/>
              </a:ext>
            </a:extLst>
          </p:cNvPr>
          <p:cNvSpPr txBox="1"/>
          <p:nvPr/>
        </p:nvSpPr>
        <p:spPr>
          <a:xfrm>
            <a:off x="384821" y="2480874"/>
            <a:ext cx="4520332" cy="1461939"/>
          </a:xfrm>
          <a:prstGeom prst="rect">
            <a:avLst/>
          </a:prstGeom>
          <a:noFill/>
        </p:spPr>
        <p:txBody>
          <a:bodyPr wrap="square" rtlCol="0">
            <a:spAutoFit/>
          </a:bodyPr>
          <a:lstStyle/>
          <a:p>
            <a:pPr>
              <a:spcAft>
                <a:spcPts val="600"/>
              </a:spcAft>
            </a:pPr>
            <a:r>
              <a:rPr lang="en-AU" sz="2800" b="1" dirty="0">
                <a:solidFill>
                  <a:schemeClr val="bg1"/>
                </a:solidFill>
                <a:effectLst/>
                <a:latin typeface="Tahoma" panose="020B0604030504040204" pitchFamily="34" charset="0"/>
              </a:rPr>
              <a:t>Civil and Human </a:t>
            </a:r>
            <a:br>
              <a:rPr lang="en-AU" sz="2800" b="1" dirty="0">
                <a:solidFill>
                  <a:schemeClr val="bg1"/>
                </a:solidFill>
                <a:effectLst/>
                <a:latin typeface="Tahoma" panose="020B0604030504040204" pitchFamily="34" charset="0"/>
              </a:rPr>
            </a:br>
            <a:r>
              <a:rPr lang="en-AU" sz="2800" b="1" dirty="0">
                <a:solidFill>
                  <a:schemeClr val="bg1"/>
                </a:solidFill>
                <a:effectLst/>
                <a:latin typeface="Tahoma" panose="020B0604030504040204" pitchFamily="34" charset="0"/>
              </a:rPr>
              <a:t>Rights Practice</a:t>
            </a:r>
            <a:endParaRPr lang="en-AU" sz="2800" dirty="0">
              <a:solidFill>
                <a:schemeClr val="bg1"/>
              </a:solidFill>
              <a:effectLst/>
              <a:latin typeface="Tahoma" panose="020B0604030504040204" pitchFamily="34" charset="0"/>
            </a:endParaRPr>
          </a:p>
          <a:p>
            <a:pPr>
              <a:spcAft>
                <a:spcPts val="600"/>
              </a:spcAft>
            </a:pPr>
            <a:r>
              <a:rPr lang="en-AU" sz="2800" dirty="0">
                <a:solidFill>
                  <a:schemeClr val="bg1"/>
                </a:solidFill>
                <a:latin typeface="Tahoma" panose="020B0604030504040204" pitchFamily="34" charset="0"/>
              </a:rPr>
              <a:t>First Nations and Renting</a:t>
            </a:r>
            <a:endParaRPr lang="en-AU" sz="2800" dirty="0">
              <a:solidFill>
                <a:schemeClr val="bg1"/>
              </a:solidFill>
              <a:effectLst/>
              <a:latin typeface="Tahoma" panose="020B0604030504040204" pitchFamily="34" charset="0"/>
            </a:endParaRPr>
          </a:p>
        </p:txBody>
      </p:sp>
    </p:spTree>
    <p:extLst>
      <p:ext uri="{BB962C8B-B14F-4D97-AF65-F5344CB8AC3E}">
        <p14:creationId xmlns:p14="http://schemas.microsoft.com/office/powerpoint/2010/main" val="2059765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199C4-86C3-9AD8-7899-28594AE3969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B10C30E-29F9-81D0-5BA3-68E9958CAC47}"/>
              </a:ext>
            </a:extLst>
          </p:cNvPr>
          <p:cNvSpPr txBox="1"/>
          <p:nvPr/>
        </p:nvSpPr>
        <p:spPr>
          <a:xfrm>
            <a:off x="703118" y="845129"/>
            <a:ext cx="7737763" cy="3416320"/>
          </a:xfrm>
          <a:prstGeom prst="rect">
            <a:avLst/>
          </a:prstGeom>
          <a:noFill/>
        </p:spPr>
        <p:txBody>
          <a:bodyPr wrap="square" rtlCol="0">
            <a:spAutoFit/>
          </a:bodyPr>
          <a:lstStyle/>
          <a:p>
            <a:r>
              <a:rPr lang="en-AU" b="1" u="sng" dirty="0"/>
              <a:t>Non-Urgent Repairs</a:t>
            </a:r>
          </a:p>
          <a:p>
            <a:endParaRPr lang="en-AU" b="1" u="sng" dirty="0"/>
          </a:p>
          <a:p>
            <a:pPr marL="285750" indent="-285750">
              <a:buFont typeface="Arial" panose="020B0604020202020204" pitchFamily="34" charset="0"/>
              <a:buChar char="•"/>
            </a:pPr>
            <a:r>
              <a:rPr lang="en-AU" dirty="0"/>
              <a:t>Notify your landlord in writing!</a:t>
            </a:r>
          </a:p>
          <a:p>
            <a:endParaRPr lang="en-AU" dirty="0"/>
          </a:p>
          <a:p>
            <a:r>
              <a:rPr lang="en-AU" dirty="0"/>
              <a:t>Still not fixed?</a:t>
            </a:r>
          </a:p>
          <a:p>
            <a:endParaRPr lang="en-AU" dirty="0"/>
          </a:p>
          <a:p>
            <a:pPr marL="285750" indent="-285750">
              <a:buFont typeface="Arial" panose="020B0604020202020204" pitchFamily="34" charset="0"/>
              <a:buChar char="•"/>
            </a:pPr>
            <a:r>
              <a:rPr lang="en-AU" dirty="0"/>
              <a:t>RDRV application </a:t>
            </a:r>
          </a:p>
          <a:p>
            <a:pPr marL="285750" indent="-285750">
              <a:buFont typeface="Arial" panose="020B0604020202020204" pitchFamily="34" charset="0"/>
              <a:buChar char="•"/>
            </a:pPr>
            <a:r>
              <a:rPr lang="en-AU" dirty="0"/>
              <a:t>VCAT orders</a:t>
            </a:r>
          </a:p>
          <a:p>
            <a:pPr marL="285750" indent="-285750">
              <a:buFont typeface="Arial" panose="020B0604020202020204" pitchFamily="34" charset="0"/>
              <a:buChar char="•"/>
            </a:pPr>
            <a:r>
              <a:rPr lang="en-AU" dirty="0"/>
              <a:t>Compensation </a:t>
            </a:r>
          </a:p>
          <a:p>
            <a:endParaRPr lang="en-AU" dirty="0"/>
          </a:p>
          <a:p>
            <a:r>
              <a:rPr lang="en-AU" dirty="0"/>
              <a:t> </a:t>
            </a:r>
          </a:p>
          <a:p>
            <a:pPr marL="285750" indent="-285750">
              <a:buFontTx/>
              <a:buChar char="-"/>
            </a:pPr>
            <a:endParaRPr lang="en-AU" dirty="0"/>
          </a:p>
        </p:txBody>
      </p:sp>
    </p:spTree>
    <p:extLst>
      <p:ext uri="{BB962C8B-B14F-4D97-AF65-F5344CB8AC3E}">
        <p14:creationId xmlns:p14="http://schemas.microsoft.com/office/powerpoint/2010/main" val="3430021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09546-FAE5-0A59-4320-6F043515F8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369240E-FC60-2B46-BE4E-F5733EF2CD6C}"/>
              </a:ext>
            </a:extLst>
          </p:cNvPr>
          <p:cNvSpPr txBox="1"/>
          <p:nvPr/>
        </p:nvSpPr>
        <p:spPr>
          <a:xfrm>
            <a:off x="630382" y="962891"/>
            <a:ext cx="7017327" cy="3785652"/>
          </a:xfrm>
          <a:prstGeom prst="rect">
            <a:avLst/>
          </a:prstGeom>
          <a:noFill/>
        </p:spPr>
        <p:txBody>
          <a:bodyPr wrap="square" rtlCol="0">
            <a:spAutoFit/>
          </a:bodyPr>
          <a:lstStyle/>
          <a:p>
            <a:r>
              <a:rPr lang="en-AU" sz="2000" b="1" u="sng" dirty="0"/>
              <a:t>Tools</a:t>
            </a:r>
          </a:p>
          <a:p>
            <a:endParaRPr lang="en-AU" sz="2000" b="1" u="sng" dirty="0"/>
          </a:p>
          <a:p>
            <a:pPr marL="342900" indent="-342900">
              <a:buFont typeface="Arial" panose="020B0604020202020204" pitchFamily="34" charset="0"/>
              <a:buChar char="•"/>
            </a:pPr>
            <a:r>
              <a:rPr lang="en-AU" sz="2000" dirty="0"/>
              <a:t>Dear Landlord – Justice Connect self help tool </a:t>
            </a:r>
            <a:r>
              <a:rPr lang="en-AU" sz="2000" dirty="0">
                <a:hlinkClick r:id="rId2"/>
              </a:rPr>
              <a:t>https://apps.justiceconnect.org.au/dear-landlord/</a:t>
            </a:r>
            <a:endParaRPr lang="en-AU" sz="2000" dirty="0"/>
          </a:p>
          <a:p>
            <a:pPr marL="342900" indent="-342900">
              <a:buFont typeface="Arial" panose="020B0604020202020204" pitchFamily="34" charset="0"/>
              <a:buChar char="•"/>
            </a:pPr>
            <a:endParaRPr lang="en-AU" sz="2000" dirty="0"/>
          </a:p>
          <a:p>
            <a:pPr marL="342900" indent="-342900">
              <a:buFont typeface="Arial" panose="020B0604020202020204" pitchFamily="34" charset="0"/>
              <a:buChar char="•"/>
            </a:pPr>
            <a:endParaRPr lang="en-AU" sz="2000" dirty="0"/>
          </a:p>
          <a:p>
            <a:pPr marL="342900" indent="-342900">
              <a:buFont typeface="Arial" panose="020B0604020202020204" pitchFamily="34" charset="0"/>
              <a:buChar char="•"/>
            </a:pPr>
            <a:r>
              <a:rPr lang="en-AU" sz="2000" dirty="0"/>
              <a:t>Repair Toolkit – Tenants Victoria </a:t>
            </a:r>
            <a:r>
              <a:rPr lang="en-AU" sz="2000" dirty="0">
                <a:hlinkClick r:id="rId3"/>
              </a:rPr>
              <a:t>https://tenantsvic.org.au/explore-topics/during-your-tenancy/repairs-and-maintenance/repairs-toolkit/</a:t>
            </a:r>
            <a:endParaRPr lang="en-AU" sz="2000" dirty="0"/>
          </a:p>
          <a:p>
            <a:pPr marL="342900" indent="-342900">
              <a:buFont typeface="Arial" panose="020B0604020202020204" pitchFamily="34" charset="0"/>
              <a:buChar char="•"/>
            </a:pPr>
            <a:endParaRPr lang="en-AU" sz="2000" dirty="0"/>
          </a:p>
          <a:p>
            <a:pPr marL="342900" indent="-342900">
              <a:buFont typeface="Arial" panose="020B0604020202020204" pitchFamily="34" charset="0"/>
              <a:buChar char="•"/>
            </a:pPr>
            <a:endParaRPr lang="en-AU" sz="2000" dirty="0"/>
          </a:p>
          <a:p>
            <a:pPr marL="342900" indent="-342900">
              <a:buFontTx/>
              <a:buChar char="-"/>
            </a:pPr>
            <a:endParaRPr lang="en-AU" sz="2000" dirty="0"/>
          </a:p>
        </p:txBody>
      </p:sp>
    </p:spTree>
    <p:extLst>
      <p:ext uri="{BB962C8B-B14F-4D97-AF65-F5344CB8AC3E}">
        <p14:creationId xmlns:p14="http://schemas.microsoft.com/office/powerpoint/2010/main" val="2482545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9273B-5C84-04B2-C612-30ABB314EFD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35EA93D-10F5-317F-6E66-CD53C4F4A4A9}"/>
              </a:ext>
            </a:extLst>
          </p:cNvPr>
          <p:cNvSpPr txBox="1"/>
          <p:nvPr/>
        </p:nvSpPr>
        <p:spPr>
          <a:xfrm>
            <a:off x="609600" y="687572"/>
            <a:ext cx="6542568" cy="2769989"/>
          </a:xfrm>
          <a:prstGeom prst="rect">
            <a:avLst/>
          </a:prstGeom>
          <a:noFill/>
        </p:spPr>
        <p:txBody>
          <a:bodyPr wrap="square" rtlCol="0">
            <a:spAutoFit/>
          </a:bodyPr>
          <a:lstStyle/>
          <a:p>
            <a:r>
              <a:rPr lang="en-AU" sz="2400" b="1" u="sng" dirty="0"/>
              <a:t>Referrals to VALS </a:t>
            </a:r>
          </a:p>
          <a:p>
            <a:endParaRPr lang="en-AU" sz="2400" b="1" u="sng" dirty="0"/>
          </a:p>
          <a:p>
            <a:r>
              <a:rPr lang="en-AU" dirty="0"/>
              <a:t>Refer renters to our team</a:t>
            </a:r>
          </a:p>
          <a:p>
            <a:endParaRPr lang="en-AU" dirty="0"/>
          </a:p>
          <a:p>
            <a:r>
              <a:rPr lang="en-AU" dirty="0">
                <a:hlinkClick r:id="rId2"/>
              </a:rPr>
              <a:t>Civilparalegal@vals.org.au</a:t>
            </a:r>
            <a:r>
              <a:rPr lang="en-AU" dirty="0"/>
              <a:t> </a:t>
            </a:r>
          </a:p>
          <a:p>
            <a:r>
              <a:rPr lang="en-AU" dirty="0"/>
              <a:t>(03) 9418 5920</a:t>
            </a:r>
          </a:p>
          <a:p>
            <a:endParaRPr lang="en-AU" b="1" u="sng" dirty="0"/>
          </a:p>
          <a:p>
            <a:endParaRPr lang="en-AU" b="1" u="sng" dirty="0"/>
          </a:p>
          <a:p>
            <a:r>
              <a:rPr lang="en-AU" b="1" u="sng" dirty="0"/>
              <a:t>If we don’t answer, PLEASE leave a message </a:t>
            </a:r>
            <a:r>
              <a:rPr lang="en-AU" b="1" u="sng" dirty="0">
                <a:sym typeface="Wingdings" panose="05000000000000000000" pitchFamily="2" charset="2"/>
              </a:rPr>
              <a:t></a:t>
            </a:r>
            <a:endParaRPr lang="en-AU" b="1" u="sng" dirty="0"/>
          </a:p>
        </p:txBody>
      </p:sp>
    </p:spTree>
    <p:extLst>
      <p:ext uri="{BB962C8B-B14F-4D97-AF65-F5344CB8AC3E}">
        <p14:creationId xmlns:p14="http://schemas.microsoft.com/office/powerpoint/2010/main" val="1475158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52E8D-CDD1-5303-7F10-B0112E49519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56007E-60FA-EB2C-C81B-2AAA961611AC}"/>
              </a:ext>
            </a:extLst>
          </p:cNvPr>
          <p:cNvSpPr txBox="1"/>
          <p:nvPr/>
        </p:nvSpPr>
        <p:spPr>
          <a:xfrm>
            <a:off x="630382" y="962891"/>
            <a:ext cx="7017327" cy="2862322"/>
          </a:xfrm>
          <a:prstGeom prst="rect">
            <a:avLst/>
          </a:prstGeom>
          <a:noFill/>
        </p:spPr>
        <p:txBody>
          <a:bodyPr wrap="square" rtlCol="0">
            <a:spAutoFit/>
          </a:bodyPr>
          <a:lstStyle/>
          <a:p>
            <a:r>
              <a:rPr lang="en-AU" sz="2000" b="1" u="sng" dirty="0"/>
              <a:t>Other legal services</a:t>
            </a:r>
          </a:p>
          <a:p>
            <a:pPr marL="342900" indent="-342900">
              <a:buFontTx/>
              <a:buChar char="-"/>
            </a:pPr>
            <a:r>
              <a:rPr lang="en-AU" sz="2000" u="sng" dirty="0"/>
              <a:t>Tenants Victoria - </a:t>
            </a:r>
            <a:r>
              <a:rPr lang="en-AU" sz="2000" u="sng" dirty="0">
                <a:hlinkClick r:id="rId2"/>
              </a:rPr>
              <a:t>https://tenantsvic.org.au/contact-us/</a:t>
            </a:r>
            <a:endParaRPr lang="en-AU" sz="2000" u="sng" dirty="0"/>
          </a:p>
          <a:p>
            <a:pPr marL="342900" indent="-342900">
              <a:buFontTx/>
              <a:buChar char="-"/>
            </a:pPr>
            <a:r>
              <a:rPr lang="en-AU" sz="2000" u="sng" dirty="0"/>
              <a:t>Homeless Law - </a:t>
            </a:r>
            <a:r>
              <a:rPr lang="en-AU" sz="2000" u="sng" dirty="0">
                <a:hlinkClick r:id="rId3"/>
              </a:rPr>
              <a:t>https://justiceconnect.org.au/homeless-law/</a:t>
            </a:r>
            <a:endParaRPr lang="en-AU" sz="2000" u="sng" dirty="0"/>
          </a:p>
          <a:p>
            <a:pPr marL="342900" indent="-342900">
              <a:buFontTx/>
              <a:buChar char="-"/>
            </a:pPr>
            <a:r>
              <a:rPr lang="en-AU" sz="2000" u="sng" dirty="0"/>
              <a:t>Local Community Legal Centre – </a:t>
            </a:r>
            <a:r>
              <a:rPr lang="en-AU" sz="2000" u="sng" dirty="0">
                <a:hlinkClick r:id="rId4"/>
              </a:rPr>
              <a:t>https://www.fclc.org.au/find_a_community_legal_centre</a:t>
            </a:r>
            <a:endParaRPr lang="en-AU" sz="2000" u="sng" dirty="0"/>
          </a:p>
          <a:p>
            <a:pPr marL="342900" indent="-342900">
              <a:buFontTx/>
              <a:buChar char="-"/>
            </a:pPr>
            <a:r>
              <a:rPr lang="en-AU" sz="2000" u="sng" dirty="0"/>
              <a:t>Victoria Legal Aid - </a:t>
            </a:r>
            <a:r>
              <a:rPr lang="en-AU" sz="2000" u="sng" dirty="0">
                <a:hlinkClick r:id="rId5"/>
              </a:rPr>
              <a:t>https://www.legalaid.vic.gov.au/</a:t>
            </a:r>
            <a:endParaRPr lang="en-AU" sz="2000" u="sng" dirty="0"/>
          </a:p>
          <a:p>
            <a:pPr marL="342900" indent="-342900">
              <a:buFontTx/>
              <a:buChar char="-"/>
            </a:pPr>
            <a:endParaRPr lang="en-AU" sz="2000" dirty="0"/>
          </a:p>
          <a:p>
            <a:pPr marL="342900" indent="-342900">
              <a:buFont typeface="Arial" panose="020B0604020202020204" pitchFamily="34" charset="0"/>
              <a:buChar char="•"/>
            </a:pPr>
            <a:endParaRPr lang="en-AU" sz="2000" dirty="0"/>
          </a:p>
        </p:txBody>
      </p:sp>
    </p:spTree>
    <p:extLst>
      <p:ext uri="{BB962C8B-B14F-4D97-AF65-F5344CB8AC3E}">
        <p14:creationId xmlns:p14="http://schemas.microsoft.com/office/powerpoint/2010/main" val="3638550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06B1E-654E-6B27-F1D8-3F7348ABBE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7A1F2A1-35D3-9538-A838-4F40108FC4C4}"/>
              </a:ext>
            </a:extLst>
          </p:cNvPr>
          <p:cNvSpPr txBox="1"/>
          <p:nvPr/>
        </p:nvSpPr>
        <p:spPr>
          <a:xfrm>
            <a:off x="609600" y="687572"/>
            <a:ext cx="6542568" cy="2677656"/>
          </a:xfrm>
          <a:prstGeom prst="rect">
            <a:avLst/>
          </a:prstGeom>
          <a:noFill/>
        </p:spPr>
        <p:txBody>
          <a:bodyPr wrap="square" rtlCol="0">
            <a:spAutoFit/>
          </a:bodyPr>
          <a:lstStyle/>
          <a:p>
            <a:r>
              <a:rPr lang="en-AU" sz="2400" b="1" u="sng" dirty="0"/>
              <a:t>Aboriginal Tenants at Risk (ATAR)</a:t>
            </a:r>
          </a:p>
          <a:p>
            <a:endParaRPr lang="en-AU" sz="2400" b="1" u="sng" dirty="0"/>
          </a:p>
          <a:p>
            <a:pPr marL="342900" indent="-342900">
              <a:buFontTx/>
              <a:buChar char="-"/>
            </a:pPr>
            <a:r>
              <a:rPr lang="en-AU" sz="2400" u="sng" dirty="0"/>
              <a:t>Aboriginal Advancement League</a:t>
            </a:r>
          </a:p>
          <a:p>
            <a:pPr marL="342900" indent="-342900">
              <a:buFontTx/>
              <a:buChar char="-"/>
            </a:pPr>
            <a:r>
              <a:rPr lang="en-AU" sz="2400" u="sng" dirty="0"/>
              <a:t>Wathaurong</a:t>
            </a:r>
          </a:p>
          <a:p>
            <a:pPr marL="342900" indent="-342900">
              <a:buFontTx/>
              <a:buChar char="-"/>
            </a:pPr>
            <a:r>
              <a:rPr lang="en-AU" sz="2400" u="sng" dirty="0"/>
              <a:t>BDAC</a:t>
            </a:r>
          </a:p>
          <a:p>
            <a:pPr marL="342900" indent="-342900">
              <a:buFontTx/>
              <a:buChar char="-"/>
            </a:pPr>
            <a:r>
              <a:rPr lang="en-AU" sz="2400" u="sng" dirty="0"/>
              <a:t>WAYSS </a:t>
            </a:r>
            <a:endParaRPr lang="en-AU" sz="2400" b="1" u="sng" dirty="0"/>
          </a:p>
          <a:p>
            <a:endParaRPr lang="en-AU" sz="2400" b="1" u="sng" dirty="0"/>
          </a:p>
        </p:txBody>
      </p:sp>
    </p:spTree>
    <p:extLst>
      <p:ext uri="{BB962C8B-B14F-4D97-AF65-F5344CB8AC3E}">
        <p14:creationId xmlns:p14="http://schemas.microsoft.com/office/powerpoint/2010/main" val="694897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976DA-E9C6-C13E-9BBD-A638077AF5A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4E98E2-5356-D06C-FB4A-32FDA790C64F}"/>
              </a:ext>
            </a:extLst>
          </p:cNvPr>
          <p:cNvSpPr txBox="1"/>
          <p:nvPr/>
        </p:nvSpPr>
        <p:spPr>
          <a:xfrm>
            <a:off x="637470" y="858484"/>
            <a:ext cx="7017327" cy="3785652"/>
          </a:xfrm>
          <a:prstGeom prst="rect">
            <a:avLst/>
          </a:prstGeom>
          <a:noFill/>
        </p:spPr>
        <p:txBody>
          <a:bodyPr wrap="square" rtlCol="0">
            <a:spAutoFit/>
          </a:bodyPr>
          <a:lstStyle/>
          <a:p>
            <a:pPr lvl="1"/>
            <a:r>
              <a:rPr lang="en-AU" sz="2000" b="1" dirty="0"/>
              <a:t>Aboriginal Private Rental Assistance Program (APRAP)</a:t>
            </a:r>
          </a:p>
          <a:p>
            <a:pPr lvl="1"/>
            <a:endParaRPr lang="en-AU" sz="2000" dirty="0"/>
          </a:p>
          <a:p>
            <a:pPr marL="742950" lvl="1" indent="-285750">
              <a:buFont typeface="Arial" panose="020B0604020202020204" pitchFamily="34" charset="0"/>
              <a:buChar char="•"/>
            </a:pPr>
            <a:r>
              <a:rPr lang="en-AU" sz="2000" dirty="0"/>
              <a:t>Private rental assistance should help people who are at risk of homelessness to either maintain their existing tenancy or to secure a new private rental tenancy.</a:t>
            </a:r>
          </a:p>
          <a:p>
            <a:pPr lvl="1"/>
            <a:endParaRPr lang="en-AU" sz="2000" dirty="0"/>
          </a:p>
          <a:p>
            <a:pPr lvl="1"/>
            <a:r>
              <a:rPr lang="en-AU" sz="2000" u="sng" dirty="0"/>
              <a:t>Providers</a:t>
            </a:r>
          </a:p>
          <a:p>
            <a:pPr marL="742950" lvl="1" indent="-285750">
              <a:buFont typeface="Arial" panose="020B0604020202020204" pitchFamily="34" charset="0"/>
              <a:buChar char="•"/>
            </a:pPr>
            <a:r>
              <a:rPr lang="en-AU" sz="2000" dirty="0"/>
              <a:t>VASCAL </a:t>
            </a:r>
          </a:p>
          <a:p>
            <a:pPr marL="742950" lvl="1" indent="-285750">
              <a:buFont typeface="Arial" panose="020B0604020202020204" pitchFamily="34" charset="0"/>
              <a:buChar char="•"/>
            </a:pPr>
            <a:r>
              <a:rPr lang="en-AU" sz="2000" dirty="0"/>
              <a:t>GEGAC </a:t>
            </a:r>
          </a:p>
          <a:p>
            <a:pPr lvl="1"/>
            <a:endParaRPr lang="en-AU" sz="2000" dirty="0"/>
          </a:p>
          <a:p>
            <a:pPr lvl="1"/>
            <a:endParaRPr lang="en-AU" sz="2000" dirty="0"/>
          </a:p>
          <a:p>
            <a:pPr lvl="1"/>
            <a:endParaRPr lang="en-AU" sz="2000" dirty="0"/>
          </a:p>
        </p:txBody>
      </p:sp>
    </p:spTree>
    <p:extLst>
      <p:ext uri="{BB962C8B-B14F-4D97-AF65-F5344CB8AC3E}">
        <p14:creationId xmlns:p14="http://schemas.microsoft.com/office/powerpoint/2010/main" val="3719169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2DA482-9FDE-FA96-08DA-FF7ED77FEE94}"/>
              </a:ext>
            </a:extLst>
          </p:cNvPr>
          <p:cNvSpPr txBox="1"/>
          <p:nvPr/>
        </p:nvSpPr>
        <p:spPr>
          <a:xfrm>
            <a:off x="723014" y="538716"/>
            <a:ext cx="7088372" cy="3539430"/>
          </a:xfrm>
          <a:prstGeom prst="rect">
            <a:avLst/>
          </a:prstGeom>
          <a:noFill/>
        </p:spPr>
        <p:txBody>
          <a:bodyPr wrap="square" rtlCol="0">
            <a:spAutoFit/>
          </a:bodyPr>
          <a:lstStyle/>
          <a:p>
            <a:r>
              <a:rPr lang="en-AU" sz="2800" dirty="0"/>
              <a:t>Thank you!</a:t>
            </a:r>
          </a:p>
          <a:p>
            <a:endParaRPr lang="en-AU" sz="2800" dirty="0"/>
          </a:p>
          <a:p>
            <a:r>
              <a:rPr lang="en-AU" sz="2800" dirty="0"/>
              <a:t>My details: </a:t>
            </a:r>
          </a:p>
          <a:p>
            <a:r>
              <a:rPr lang="en-AU" sz="2800" dirty="0"/>
              <a:t>Siobhan Doyle – Principal Managing Lawyer – Civil and Human Rights</a:t>
            </a:r>
          </a:p>
          <a:p>
            <a:endParaRPr lang="en-AU" sz="2800" dirty="0"/>
          </a:p>
          <a:p>
            <a:r>
              <a:rPr lang="en-AU" sz="2800" dirty="0">
                <a:hlinkClick r:id="rId2"/>
              </a:rPr>
              <a:t>sdoyle@vals.org.au</a:t>
            </a:r>
            <a:endParaRPr lang="en-AU" sz="2800" dirty="0"/>
          </a:p>
          <a:p>
            <a:r>
              <a:rPr lang="en-AU" sz="2800" dirty="0"/>
              <a:t>(03) </a:t>
            </a:r>
            <a:r>
              <a:rPr lang="en-AU" sz="2800"/>
              <a:t>9418 5924 </a:t>
            </a:r>
            <a:endParaRPr lang="en-AU" sz="2800" dirty="0"/>
          </a:p>
        </p:txBody>
      </p:sp>
    </p:spTree>
    <p:extLst>
      <p:ext uri="{BB962C8B-B14F-4D97-AF65-F5344CB8AC3E}">
        <p14:creationId xmlns:p14="http://schemas.microsoft.com/office/powerpoint/2010/main" val="83849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39E10D-6CF3-00D2-B4F1-D8AA3136C7B7}"/>
              </a:ext>
            </a:extLst>
          </p:cNvPr>
          <p:cNvSpPr txBox="1"/>
          <p:nvPr/>
        </p:nvSpPr>
        <p:spPr>
          <a:xfrm>
            <a:off x="630382" y="962891"/>
            <a:ext cx="7017327" cy="2554545"/>
          </a:xfrm>
          <a:prstGeom prst="rect">
            <a:avLst/>
          </a:prstGeom>
          <a:noFill/>
        </p:spPr>
        <p:txBody>
          <a:bodyPr wrap="square" rtlCol="0">
            <a:spAutoFit/>
          </a:bodyPr>
          <a:lstStyle/>
          <a:p>
            <a:pPr marL="285750" indent="-285750">
              <a:buFontTx/>
              <a:buChar char="-"/>
            </a:pPr>
            <a:r>
              <a:rPr lang="en-AU" sz="2000" dirty="0"/>
              <a:t>Evictions </a:t>
            </a:r>
          </a:p>
          <a:p>
            <a:pPr marL="285750" indent="-285750">
              <a:buFontTx/>
              <a:buChar char="-"/>
            </a:pPr>
            <a:r>
              <a:rPr lang="en-AU" sz="2000" dirty="0"/>
              <a:t>Repairs</a:t>
            </a:r>
          </a:p>
          <a:p>
            <a:pPr marL="285750" indent="-285750">
              <a:buFontTx/>
              <a:buChar char="-"/>
            </a:pPr>
            <a:r>
              <a:rPr lang="en-AU" sz="2000" dirty="0"/>
              <a:t>Residential Dispute Resolution Victoria (RDRV)</a:t>
            </a:r>
          </a:p>
          <a:p>
            <a:pPr marL="285750" indent="-285750">
              <a:buFontTx/>
              <a:buChar char="-"/>
            </a:pPr>
            <a:r>
              <a:rPr lang="en-AU" sz="2000" dirty="0"/>
              <a:t>Tools</a:t>
            </a:r>
          </a:p>
          <a:p>
            <a:pPr marL="285750" indent="-285750">
              <a:buFontTx/>
              <a:buChar char="-"/>
            </a:pPr>
            <a:r>
              <a:rPr lang="en-AU" sz="2000" dirty="0"/>
              <a:t>Referrals </a:t>
            </a:r>
          </a:p>
          <a:p>
            <a:pPr marL="742950" lvl="1" indent="-285750">
              <a:buFontTx/>
              <a:buChar char="-"/>
            </a:pPr>
            <a:r>
              <a:rPr lang="en-AU" sz="2000" dirty="0"/>
              <a:t>Legal Services </a:t>
            </a:r>
          </a:p>
          <a:p>
            <a:pPr marL="742950" lvl="1" indent="-285750">
              <a:buFontTx/>
              <a:buChar char="-"/>
            </a:pPr>
            <a:r>
              <a:rPr lang="en-AU" sz="2000" dirty="0"/>
              <a:t>Aboriginal Private Rental Assistance Program (APRAP)</a:t>
            </a:r>
          </a:p>
          <a:p>
            <a:pPr marL="742950" lvl="1" indent="-285750">
              <a:buFontTx/>
              <a:buChar char="-"/>
            </a:pPr>
            <a:r>
              <a:rPr lang="en-AU" sz="2000" dirty="0"/>
              <a:t>Aboriginal Tenants at Risk (ATAR)</a:t>
            </a:r>
          </a:p>
        </p:txBody>
      </p:sp>
    </p:spTree>
    <p:extLst>
      <p:ext uri="{BB962C8B-B14F-4D97-AF65-F5344CB8AC3E}">
        <p14:creationId xmlns:p14="http://schemas.microsoft.com/office/powerpoint/2010/main" val="4092667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DE06DB-0110-3229-01DA-05C9BA1F5BCB}"/>
              </a:ext>
            </a:extLst>
          </p:cNvPr>
          <p:cNvSpPr txBox="1"/>
          <p:nvPr/>
        </p:nvSpPr>
        <p:spPr>
          <a:xfrm>
            <a:off x="262270" y="845129"/>
            <a:ext cx="8334475" cy="3785652"/>
          </a:xfrm>
          <a:prstGeom prst="rect">
            <a:avLst/>
          </a:prstGeom>
          <a:noFill/>
        </p:spPr>
        <p:txBody>
          <a:bodyPr wrap="square" rtlCol="0">
            <a:spAutoFit/>
          </a:bodyPr>
          <a:lstStyle/>
          <a:p>
            <a:r>
              <a:rPr lang="en-AU" sz="2000" b="1" u="sng" dirty="0"/>
              <a:t>Evictions </a:t>
            </a:r>
          </a:p>
          <a:p>
            <a:endParaRPr lang="en-AU" sz="2000" b="1" u="sng" dirty="0"/>
          </a:p>
          <a:p>
            <a:r>
              <a:rPr lang="en-AU" sz="2000" b="1" u="sng" dirty="0"/>
              <a:t>No more no-fault evictions – Landlords now must have a valid reason</a:t>
            </a:r>
          </a:p>
          <a:p>
            <a:endParaRPr lang="en-AU" dirty="0"/>
          </a:p>
          <a:p>
            <a:r>
              <a:rPr lang="en-AU" dirty="0"/>
              <a:t>Common reasons for Notices to Vacate</a:t>
            </a:r>
          </a:p>
          <a:p>
            <a:endParaRPr lang="en-AU" dirty="0"/>
          </a:p>
          <a:p>
            <a:pPr marL="285750" indent="-285750">
              <a:buFontTx/>
              <a:buChar char="-"/>
            </a:pPr>
            <a:r>
              <a:rPr lang="en-AU" dirty="0"/>
              <a:t>Rental arrears </a:t>
            </a:r>
          </a:p>
          <a:p>
            <a:pPr marL="285750" indent="-285750">
              <a:buFontTx/>
              <a:buChar char="-"/>
            </a:pPr>
            <a:r>
              <a:rPr lang="en-AU" dirty="0"/>
              <a:t>Danger</a:t>
            </a:r>
          </a:p>
          <a:p>
            <a:pPr marL="285750" indent="-285750">
              <a:buFontTx/>
              <a:buChar char="-"/>
            </a:pPr>
            <a:r>
              <a:rPr lang="en-AU" dirty="0"/>
              <a:t>House being sold </a:t>
            </a:r>
          </a:p>
          <a:p>
            <a:pPr marL="285750" indent="-285750">
              <a:buFontTx/>
              <a:buChar char="-"/>
            </a:pPr>
            <a:r>
              <a:rPr lang="en-AU" dirty="0"/>
              <a:t>Successive breaches</a:t>
            </a:r>
          </a:p>
          <a:p>
            <a:pPr marL="285750" indent="-285750">
              <a:buFontTx/>
              <a:buChar char="-"/>
            </a:pPr>
            <a:r>
              <a:rPr lang="en-AU" dirty="0"/>
              <a:t>Illegal use</a:t>
            </a:r>
          </a:p>
          <a:p>
            <a:endParaRPr lang="en-AU" dirty="0"/>
          </a:p>
          <a:p>
            <a:r>
              <a:rPr lang="en-AU" dirty="0"/>
              <a:t>Long list of other reasons - </a:t>
            </a:r>
            <a:r>
              <a:rPr lang="en-AU" dirty="0">
                <a:hlinkClick r:id="rId2"/>
              </a:rPr>
              <a:t>here</a:t>
            </a:r>
            <a:endParaRPr lang="en-AU" dirty="0"/>
          </a:p>
        </p:txBody>
      </p:sp>
    </p:spTree>
    <p:extLst>
      <p:ext uri="{BB962C8B-B14F-4D97-AF65-F5344CB8AC3E}">
        <p14:creationId xmlns:p14="http://schemas.microsoft.com/office/powerpoint/2010/main" val="2429772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2FB7AE-CA67-3A0E-62E8-F78E649CAE22}"/>
              </a:ext>
            </a:extLst>
          </p:cNvPr>
          <p:cNvSpPr txBox="1"/>
          <p:nvPr/>
        </p:nvSpPr>
        <p:spPr>
          <a:xfrm>
            <a:off x="325581" y="586591"/>
            <a:ext cx="7093527" cy="3970318"/>
          </a:xfrm>
          <a:prstGeom prst="rect">
            <a:avLst/>
          </a:prstGeom>
          <a:noFill/>
        </p:spPr>
        <p:txBody>
          <a:bodyPr wrap="square" rtlCol="0">
            <a:spAutoFit/>
          </a:bodyPr>
          <a:lstStyle/>
          <a:p>
            <a:r>
              <a:rPr lang="en-AU" b="1" dirty="0"/>
              <a:t>Reasonable and Proportionate Test</a:t>
            </a:r>
          </a:p>
          <a:p>
            <a:endParaRPr lang="en-AU" dirty="0"/>
          </a:p>
          <a:p>
            <a:r>
              <a:rPr lang="en-AU" dirty="0"/>
              <a:t>Under</a:t>
            </a:r>
            <a:r>
              <a:rPr lang="en-AU" u="sng" dirty="0">
                <a:hlinkClick r:id="rId2"/>
              </a:rPr>
              <a:t> s 330(3)(f) RTA</a:t>
            </a:r>
            <a:r>
              <a:rPr lang="en-AU" dirty="0"/>
              <a:t>, the Tribunal can only make a possession order in relation to an agreement if the Tribunal is satisfied that it is reasonable and proportionate to do so having regard to the interests of:</a:t>
            </a:r>
          </a:p>
          <a:p>
            <a:pPr marL="742950" lvl="1" indent="-285750">
              <a:buFont typeface="Arial" panose="020B0604020202020204" pitchFamily="34" charset="0"/>
              <a:buChar char="•"/>
            </a:pPr>
            <a:r>
              <a:rPr lang="en-AU" dirty="0"/>
              <a:t>the residential rental provider;</a:t>
            </a:r>
          </a:p>
          <a:p>
            <a:pPr marL="742950" lvl="1" indent="-285750">
              <a:buFont typeface="Arial" panose="020B0604020202020204" pitchFamily="34" charset="0"/>
              <a:buChar char="•"/>
            </a:pPr>
            <a:r>
              <a:rPr lang="en-AU" dirty="0"/>
              <a:t>the renter;</a:t>
            </a:r>
          </a:p>
          <a:p>
            <a:pPr marL="742950" lvl="1" indent="-285750">
              <a:buFont typeface="Arial" panose="020B0604020202020204" pitchFamily="34" charset="0"/>
              <a:buChar char="•"/>
            </a:pPr>
            <a:r>
              <a:rPr lang="en-AU" dirty="0"/>
              <a:t>any co-tenants or co-site tenants or other residents;</a:t>
            </a:r>
          </a:p>
          <a:p>
            <a:pPr marL="742950" lvl="1" indent="-285750">
              <a:buFont typeface="Arial" panose="020B0604020202020204" pitchFamily="34" charset="0"/>
              <a:buChar char="•"/>
            </a:pPr>
            <a:r>
              <a:rPr lang="en-AU" dirty="0"/>
              <a:t>any neighbours or any other person who may be, or who has been affected, by the facts or behaviour of the renter, resident or site tenant to whom the notice to vacate was given.</a:t>
            </a:r>
          </a:p>
          <a:p>
            <a:endParaRPr lang="en-AU" dirty="0"/>
          </a:p>
          <a:p>
            <a:endParaRPr lang="en-AU" dirty="0"/>
          </a:p>
        </p:txBody>
      </p:sp>
    </p:spTree>
    <p:extLst>
      <p:ext uri="{BB962C8B-B14F-4D97-AF65-F5344CB8AC3E}">
        <p14:creationId xmlns:p14="http://schemas.microsoft.com/office/powerpoint/2010/main" val="2877399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CB68B-81DD-39DF-3CEB-FD42444C6E0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B30A898-84E8-893F-7001-2BFE7444322C}"/>
              </a:ext>
            </a:extLst>
          </p:cNvPr>
          <p:cNvSpPr txBox="1"/>
          <p:nvPr/>
        </p:nvSpPr>
        <p:spPr>
          <a:xfrm>
            <a:off x="401470" y="1212582"/>
            <a:ext cx="8060768" cy="1969770"/>
          </a:xfrm>
          <a:prstGeom prst="rect">
            <a:avLst/>
          </a:prstGeom>
          <a:noFill/>
        </p:spPr>
        <p:txBody>
          <a:bodyPr wrap="square" rtlCol="0">
            <a:spAutoFit/>
          </a:bodyPr>
          <a:lstStyle/>
          <a:p>
            <a:r>
              <a:rPr lang="en-AU" dirty="0"/>
              <a:t>To determine whether it is reasonable and proportionate to make a possession order, the Tribunal must consider the criteria under </a:t>
            </a:r>
            <a:r>
              <a:rPr lang="en-AU" u="sng" dirty="0">
                <a:hlinkClick r:id="rId3"/>
              </a:rPr>
              <a:t>section 330A RTA</a:t>
            </a:r>
            <a:r>
              <a:rPr lang="en-AU" dirty="0"/>
              <a:t>. </a:t>
            </a:r>
          </a:p>
          <a:p>
            <a:endParaRPr lang="en-AU" dirty="0"/>
          </a:p>
          <a:p>
            <a:pPr marL="285750" indent="-285750">
              <a:buFont typeface="Arial" panose="020B0604020202020204" pitchFamily="34" charset="0"/>
              <a:buChar char="•"/>
            </a:pPr>
            <a:r>
              <a:rPr lang="en-AU" dirty="0"/>
              <a:t>There is a long list of things in the section. </a:t>
            </a:r>
          </a:p>
          <a:p>
            <a:pPr marL="285750" indent="-285750">
              <a:buFont typeface="Arial" panose="020B0604020202020204" pitchFamily="34" charset="0"/>
              <a:buChar char="•"/>
            </a:pPr>
            <a:endParaRPr lang="en-AU" dirty="0"/>
          </a:p>
          <a:p>
            <a:endParaRPr lang="en-AU" dirty="0"/>
          </a:p>
          <a:p>
            <a:endParaRPr lang="en-AU" sz="1400" dirty="0"/>
          </a:p>
        </p:txBody>
      </p:sp>
    </p:spTree>
    <p:extLst>
      <p:ext uri="{BB962C8B-B14F-4D97-AF65-F5344CB8AC3E}">
        <p14:creationId xmlns:p14="http://schemas.microsoft.com/office/powerpoint/2010/main" val="2496252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1F48B-A84E-1DD9-4462-E38E5B6AF85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E458CFE-0A1A-A8BF-E43E-99CAA7B48247}"/>
              </a:ext>
            </a:extLst>
          </p:cNvPr>
          <p:cNvSpPr txBox="1"/>
          <p:nvPr/>
        </p:nvSpPr>
        <p:spPr>
          <a:xfrm>
            <a:off x="474922" y="1169582"/>
            <a:ext cx="8052391" cy="2031325"/>
          </a:xfrm>
          <a:prstGeom prst="rect">
            <a:avLst/>
          </a:prstGeom>
          <a:noFill/>
        </p:spPr>
        <p:txBody>
          <a:bodyPr wrap="square">
            <a:spAutoFit/>
          </a:bodyPr>
          <a:lstStyle/>
          <a:p>
            <a:r>
              <a:rPr lang="en-AU" sz="1800" dirty="0"/>
              <a:t>The law has been interpreted by VCAT to mean the following:</a:t>
            </a:r>
          </a:p>
          <a:p>
            <a:endParaRPr lang="en-AU" sz="1800" dirty="0"/>
          </a:p>
          <a:p>
            <a:r>
              <a:rPr lang="en-AU" sz="1800" i="1" dirty="0"/>
              <a:t>The decision as to whether the reasonable and proportionate test is satisfied has been framed by reference to whether on balance the impact of making the order on the renters is “harsher” or “more severe” than the impact on the residential rental provider of not making the order, or whether the hardship to the renter outweighs the hardship to the residential renter provider.</a:t>
            </a:r>
          </a:p>
        </p:txBody>
      </p:sp>
    </p:spTree>
    <p:extLst>
      <p:ext uri="{BB962C8B-B14F-4D97-AF65-F5344CB8AC3E}">
        <p14:creationId xmlns:p14="http://schemas.microsoft.com/office/powerpoint/2010/main" val="2368991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F22FF-C361-3BEF-31EB-C1011D1E0B4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52F5AF-E084-7413-67F2-F467AA4EB502}"/>
              </a:ext>
            </a:extLst>
          </p:cNvPr>
          <p:cNvSpPr txBox="1"/>
          <p:nvPr/>
        </p:nvSpPr>
        <p:spPr>
          <a:xfrm>
            <a:off x="627027" y="1075567"/>
            <a:ext cx="7471944" cy="2400657"/>
          </a:xfrm>
          <a:prstGeom prst="rect">
            <a:avLst/>
          </a:prstGeom>
          <a:noFill/>
        </p:spPr>
        <p:txBody>
          <a:bodyPr wrap="square" rtlCol="0">
            <a:spAutoFit/>
          </a:bodyPr>
          <a:lstStyle/>
          <a:p>
            <a:r>
              <a:rPr lang="en-AU" sz="2400" b="1" u="sng" dirty="0"/>
              <a:t>Repairs</a:t>
            </a:r>
          </a:p>
          <a:p>
            <a:endParaRPr lang="en-AU" b="1" u="sng" dirty="0"/>
          </a:p>
          <a:p>
            <a:r>
              <a:rPr lang="en-AU" dirty="0"/>
              <a:t>Renters have rights to live in a property that is maintained in good repair. </a:t>
            </a:r>
          </a:p>
          <a:p>
            <a:endParaRPr lang="en-AU" dirty="0"/>
          </a:p>
          <a:p>
            <a:r>
              <a:rPr lang="en-AU" dirty="0"/>
              <a:t>It doesn’t matter if:</a:t>
            </a:r>
          </a:p>
          <a:p>
            <a:pPr marL="285750" indent="-285750">
              <a:buFont typeface="Arial" panose="020B0604020202020204" pitchFamily="34" charset="0"/>
              <a:buChar char="•"/>
            </a:pPr>
            <a:r>
              <a:rPr lang="en-AU" dirty="0"/>
              <a:t>The renter was aware of any disrepair before living in the property</a:t>
            </a:r>
          </a:p>
          <a:p>
            <a:pPr marL="285750" indent="-285750">
              <a:buFont typeface="Arial" panose="020B0604020202020204" pitchFamily="34" charset="0"/>
              <a:buChar char="•"/>
            </a:pPr>
            <a:r>
              <a:rPr lang="en-AU" dirty="0"/>
              <a:t>The amount of rent paid</a:t>
            </a:r>
          </a:p>
          <a:p>
            <a:pPr marL="285750" indent="-285750">
              <a:buFont typeface="Arial" panose="020B0604020202020204" pitchFamily="34" charset="0"/>
              <a:buChar char="•"/>
            </a:pPr>
            <a:r>
              <a:rPr lang="en-AU" dirty="0"/>
              <a:t>The age and character of the property </a:t>
            </a:r>
          </a:p>
        </p:txBody>
      </p:sp>
    </p:spTree>
    <p:extLst>
      <p:ext uri="{BB962C8B-B14F-4D97-AF65-F5344CB8AC3E}">
        <p14:creationId xmlns:p14="http://schemas.microsoft.com/office/powerpoint/2010/main" val="3214916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5C01D-EDD4-491C-C0A2-0AFFA098B72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4DB9EF6-9E7F-66C8-00C2-1715CB069940}"/>
              </a:ext>
            </a:extLst>
          </p:cNvPr>
          <p:cNvSpPr txBox="1"/>
          <p:nvPr/>
        </p:nvSpPr>
        <p:spPr>
          <a:xfrm>
            <a:off x="703118" y="845129"/>
            <a:ext cx="7737763" cy="2462213"/>
          </a:xfrm>
          <a:prstGeom prst="rect">
            <a:avLst/>
          </a:prstGeom>
          <a:noFill/>
        </p:spPr>
        <p:txBody>
          <a:bodyPr wrap="square" rtlCol="0">
            <a:spAutoFit/>
          </a:bodyPr>
          <a:lstStyle/>
          <a:p>
            <a:r>
              <a:rPr lang="en-AU" sz="2800" b="1" u="sng" dirty="0"/>
              <a:t>Urgent or not? </a:t>
            </a:r>
          </a:p>
          <a:p>
            <a:endParaRPr lang="en-AU" dirty="0"/>
          </a:p>
          <a:p>
            <a:endParaRPr lang="en-AU" dirty="0"/>
          </a:p>
          <a:p>
            <a:r>
              <a:rPr lang="en-AU" b="1" dirty="0"/>
              <a:t>Urgent repairs</a:t>
            </a:r>
            <a:r>
              <a:rPr lang="en-AU" dirty="0"/>
              <a:t> are defined in </a:t>
            </a:r>
            <a:r>
              <a:rPr lang="en-AU" u="sng" dirty="0">
                <a:hlinkClick r:id="rId2"/>
              </a:rPr>
              <a:t>s 3 RTA</a:t>
            </a:r>
            <a:r>
              <a:rPr lang="en-AU" dirty="0"/>
              <a:t> and include serious problems such as a burst water service, flooding, sewerage problems, gas leaks, dangerous electrical faults, a failure or breakdown of any cooling appliance/service or safety-related devices and a failure to comply with any rental minimum standards, among other things.</a:t>
            </a:r>
          </a:p>
        </p:txBody>
      </p:sp>
    </p:spTree>
    <p:extLst>
      <p:ext uri="{BB962C8B-B14F-4D97-AF65-F5344CB8AC3E}">
        <p14:creationId xmlns:p14="http://schemas.microsoft.com/office/powerpoint/2010/main" val="481203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19722-0D68-CEC9-A6D7-E90050C4B04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43BFB48-5C23-F1A2-8A85-08BA3B271ECB}"/>
              </a:ext>
            </a:extLst>
          </p:cNvPr>
          <p:cNvSpPr txBox="1"/>
          <p:nvPr/>
        </p:nvSpPr>
        <p:spPr>
          <a:xfrm>
            <a:off x="623506" y="1114146"/>
            <a:ext cx="7702346" cy="2246769"/>
          </a:xfrm>
          <a:prstGeom prst="rect">
            <a:avLst/>
          </a:prstGeom>
          <a:noFill/>
        </p:spPr>
        <p:txBody>
          <a:bodyPr wrap="square" rtlCol="0">
            <a:spAutoFit/>
          </a:bodyPr>
          <a:lstStyle/>
          <a:p>
            <a:r>
              <a:rPr lang="en-AU" sz="2000" dirty="0"/>
              <a:t>A renter should immediately notify their landlord about the repairs. </a:t>
            </a:r>
          </a:p>
          <a:p>
            <a:endParaRPr lang="en-AU" sz="2000" dirty="0"/>
          </a:p>
          <a:p>
            <a:r>
              <a:rPr lang="en-AU" sz="2000" dirty="0"/>
              <a:t>What if the landlord does nothing?</a:t>
            </a:r>
          </a:p>
          <a:p>
            <a:endParaRPr lang="en-AU" sz="2000" dirty="0"/>
          </a:p>
          <a:p>
            <a:pPr marL="342900" indent="-342900">
              <a:buFontTx/>
              <a:buChar char="-"/>
            </a:pPr>
            <a:r>
              <a:rPr lang="en-AU" sz="2000" dirty="0"/>
              <a:t>If it is urgent, the renter may arrange to pay for the repairs </a:t>
            </a:r>
          </a:p>
          <a:p>
            <a:pPr marL="342900" indent="-342900">
              <a:buFontTx/>
              <a:buChar char="-"/>
            </a:pPr>
            <a:r>
              <a:rPr lang="en-AU" sz="2000" dirty="0"/>
              <a:t>Go to VCAT for Urgent Repairs application – RDRV can help </a:t>
            </a:r>
          </a:p>
          <a:p>
            <a:pPr marL="342900" indent="-342900">
              <a:buFontTx/>
              <a:buChar char="-"/>
            </a:pPr>
            <a:endParaRPr lang="en-AU" sz="2000" dirty="0"/>
          </a:p>
        </p:txBody>
      </p:sp>
    </p:spTree>
    <p:extLst>
      <p:ext uri="{BB962C8B-B14F-4D97-AF65-F5344CB8AC3E}">
        <p14:creationId xmlns:p14="http://schemas.microsoft.com/office/powerpoint/2010/main" val="16347195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31FF432-30FA-E14A-A356-8ADD7708B1E5}" vid="{5645A0F9-1DEC-514E-B816-1A810FD3A1F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31FF432-30FA-E14A-A356-8ADD7708B1E5}" vid="{DA74BA0A-66C7-634D-A7C2-653DA7ACA89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31FF432-30FA-E14A-A356-8ADD7708B1E5}" vid="{5DE32ED5-0412-9948-A650-D04B15E061EC}"/>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31FF432-30FA-E14A-A356-8ADD7708B1E5}" vid="{93137C9F-8192-324D-BF36-777482AA632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31FF432-30FA-E14A-A356-8ADD7708B1E5}" vid="{738031E7-4442-4D4B-AAEA-F88F850368BD}"/>
    </a:ext>
  </a:extLst>
</a:theme>
</file>

<file path=ppt/theme/theme6.xml><?xml version="1.0" encoding="utf-8"?>
<a:theme xmlns:a="http://schemas.openxmlformats.org/drawingml/2006/main" name="5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31FF432-30FA-E14A-A356-8ADD7708B1E5}" vid="{68A7B1ED-D59C-D849-82E5-3A14915CB52E}"/>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1E6CE3151F24F4C8A67A4BD7A7381F1" ma:contentTypeVersion="0" ma:contentTypeDescription="Create a new document." ma:contentTypeScope="" ma:versionID="e4e7c6b6af90de6e021860b0c22ac625">
  <xsd:schema xmlns:xsd="http://www.w3.org/2001/XMLSchema" xmlns:xs="http://www.w3.org/2001/XMLSchema" xmlns:p="http://schemas.microsoft.com/office/2006/metadata/properties" targetNamespace="http://schemas.microsoft.com/office/2006/metadata/properties" ma:root="true" ma:fieldsID="b84c390a07b92f3072bc78982b6f0c3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92D8E5-2B65-4C1F-964A-30247E3BA78A}">
  <ds:schemaRefs>
    <ds:schemaRef ds:uri="http://schemas.microsoft.com/sharepoint/v3/contenttype/forms"/>
  </ds:schemaRefs>
</ds:datastoreItem>
</file>

<file path=customXml/itemProps2.xml><?xml version="1.0" encoding="utf-8"?>
<ds:datastoreItem xmlns:ds="http://schemas.openxmlformats.org/officeDocument/2006/customXml" ds:itemID="{591C94CC-DF88-41BF-9270-098E2D6418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4529C9B-E3EE-4E61-A1E2-E688D4AC94F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CivilHumanRights_PP_Template</Template>
  <TotalTime>4002</TotalTime>
  <Words>850</Words>
  <Application>Microsoft Office PowerPoint</Application>
  <PresentationFormat>On-screen Show (16:9)</PresentationFormat>
  <Paragraphs>120</Paragraphs>
  <Slides>16</Slides>
  <Notes>1</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16</vt:i4>
      </vt:variant>
    </vt:vector>
  </HeadingPairs>
  <TitlesOfParts>
    <vt:vector size="27" baseType="lpstr">
      <vt:lpstr>Aptos</vt:lpstr>
      <vt:lpstr>Aptos Display</vt:lpstr>
      <vt:lpstr>Arial</vt:lpstr>
      <vt:lpstr>Tahoma</vt:lpstr>
      <vt:lpstr>Wingdings</vt:lpstr>
      <vt:lpstr>Office Theme</vt:lpstr>
      <vt:lpstr>Custom Design</vt:lpstr>
      <vt:lpstr>1_Custom Design</vt:lpstr>
      <vt:lpstr>2_Custom Design</vt:lpstr>
      <vt:lpstr>3_Custom Design</vt:lpstr>
      <vt:lpstr>5_Custom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Siobhan Doyle</dc:creator>
  <cp:lastModifiedBy>Siobhan Doyle</cp:lastModifiedBy>
  <cp:revision>4</cp:revision>
  <dcterms:created xsi:type="dcterms:W3CDTF">2026-07-30T04:13:59Z</dcterms:created>
  <dcterms:modified xsi:type="dcterms:W3CDTF">2026-08-03T00:08:34Z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0x010100D1E6CE3151F24F4C8A67A4BD7A7381F1</vt:lpwstr>
  </property>
  <property fmtid="{D5CDD505-2E9C-101B-9397-08002B2CF9AE}" pid="3" name="MediaServiceImageTags">
    <vt:lpwstr/>
  </property>
  <property fmtid="{D5CDD505-2E9C-101B-9397-08002B2CF9AE}" pid="4" name="Order">
    <vt:r8>13062700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